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handoutMasterIdLst>
    <p:handoutMasterId r:id="rId53"/>
  </p:handoutMasterIdLst>
  <p:sldIdLst>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FF9B47FC-BAC8-4A07-8030-DEE207EB7ACC}">
          <p14:sldIdLst>
            <p14:sldId id="256"/>
            <p14:sldId id="258"/>
            <p14:sldId id="259"/>
            <p14:sldId id="260"/>
            <p14:sldId id="261"/>
            <p14:sldId id="262"/>
            <p14:sldId id="263"/>
            <p14:sldId id="264"/>
            <p14:sldId id="265"/>
            <p14:sldId id="266"/>
            <p14:sldId id="267"/>
            <p14:sldId id="268"/>
            <p14:sldId id="269"/>
            <p14:sldId id="270"/>
            <p14:sldId id="271"/>
            <p14:sldId id="272"/>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Lst>
        </p14:section>
        <p14:section name="Abschnitt ohne Titel" id="{01D81B46-3420-4383-B681-4CD2D7C0E47F}">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830E"/>
    <a:srgbClr val="FDE870"/>
    <a:srgbClr val="FBE169"/>
    <a:srgbClr val="FCE56D"/>
    <a:srgbClr val="E4840F"/>
    <a:srgbClr val="FEEC74"/>
    <a:srgbClr val="F6CB54"/>
    <a:srgbClr val="F4A548"/>
    <a:srgbClr val="53752B"/>
    <a:srgbClr val="2339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163" d="100"/>
          <a:sy n="163" d="100"/>
        </p:scale>
        <p:origin x="174" y="138"/>
      </p:cViewPr>
      <p:guideLst/>
    </p:cSldViewPr>
  </p:slideViewPr>
  <p:notesTextViewPr>
    <p:cViewPr>
      <p:scale>
        <a:sx n="1" d="1"/>
        <a:sy n="1" d="1"/>
      </p:scale>
      <p:origin x="0" y="0"/>
    </p:cViewPr>
  </p:notesTextViewPr>
  <p:notesViewPr>
    <p:cSldViewPr snapToGrid="0">
      <p:cViewPr varScale="1">
        <p:scale>
          <a:sx n="47" d="100"/>
          <a:sy n="47" d="100"/>
        </p:scale>
        <p:origin x="2792" y="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510DF99-302A-4DF4-A93C-32CB49548061}"/>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32AB0F08-A1E2-42EB-A98E-59ADC91C2E7A}"/>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9B95D8A3-C14B-4CCE-9417-368877CD80EB}" type="datetimeFigureOut">
              <a:rPr lang="de-CH" smtClean="0"/>
              <a:t>19.03.2025</a:t>
            </a:fld>
            <a:endParaRPr lang="de-CH"/>
          </a:p>
        </p:txBody>
      </p:sp>
      <p:sp>
        <p:nvSpPr>
          <p:cNvPr id="4" name="Fußzeilenplatzhalter 3">
            <a:extLst>
              <a:ext uri="{FF2B5EF4-FFF2-40B4-BE49-F238E27FC236}">
                <a16:creationId xmlns:a16="http://schemas.microsoft.com/office/drawing/2014/main" id="{84B12DA3-C521-4DE9-930B-D58721010FE9}"/>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07867D35-5111-481D-95C6-427FEC031577}"/>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9C3F789B-9142-41F9-962A-7315CF1FA21B}" type="slidenum">
              <a:rPr lang="de-CH" smtClean="0"/>
              <a:t>‹Nr.›</a:t>
            </a:fld>
            <a:endParaRPr lang="de-CH"/>
          </a:p>
        </p:txBody>
      </p:sp>
    </p:spTree>
    <p:extLst>
      <p:ext uri="{BB962C8B-B14F-4D97-AF65-F5344CB8AC3E}">
        <p14:creationId xmlns:p14="http://schemas.microsoft.com/office/powerpoint/2010/main" val="270139594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6F3F65-A2C5-5F19-3872-70173085B81B}"/>
              </a:ext>
            </a:extLst>
          </p:cNvPr>
          <p:cNvSpPr>
            <a:spLocks noGrp="1"/>
          </p:cNvSpPr>
          <p:nvPr>
            <p:ph type="ctrTitle"/>
          </p:nvPr>
        </p:nvSpPr>
        <p:spPr>
          <a:xfrm>
            <a:off x="1524000" y="1498283"/>
            <a:ext cx="9144000" cy="2387600"/>
          </a:xfrm>
        </p:spPr>
        <p:txBody>
          <a:bodyPr anchor="b"/>
          <a:lstStyle>
            <a:lvl1pPr algn="ctr">
              <a:defRPr sz="6000"/>
            </a:lvl1pPr>
          </a:lstStyle>
          <a:p>
            <a:r>
              <a:rPr lang="de-DE" dirty="0"/>
              <a:t>Mastertitelformat bearbeiten</a:t>
            </a:r>
            <a:endParaRPr lang="en-GB" dirty="0"/>
          </a:p>
        </p:txBody>
      </p:sp>
      <p:sp>
        <p:nvSpPr>
          <p:cNvPr id="3" name="Untertitel 2">
            <a:extLst>
              <a:ext uri="{FF2B5EF4-FFF2-40B4-BE49-F238E27FC236}">
                <a16:creationId xmlns:a16="http://schemas.microsoft.com/office/drawing/2014/main" id="{2F3A6840-C7EC-812F-7327-F308EBE813E1}"/>
              </a:ext>
            </a:extLst>
          </p:cNvPr>
          <p:cNvSpPr>
            <a:spLocks noGrp="1"/>
          </p:cNvSpPr>
          <p:nvPr>
            <p:ph type="subTitle" idx="1"/>
          </p:nvPr>
        </p:nvSpPr>
        <p:spPr>
          <a:xfrm>
            <a:off x="1524000" y="40084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GB" dirty="0"/>
          </a:p>
        </p:txBody>
      </p:sp>
    </p:spTree>
    <p:extLst>
      <p:ext uri="{BB962C8B-B14F-4D97-AF65-F5344CB8AC3E}">
        <p14:creationId xmlns:p14="http://schemas.microsoft.com/office/powerpoint/2010/main" val="2704643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Titel und Untertitel, Inhalt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B5E875-7552-7CB1-5004-7A8FF6068B1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Inhaltsplatzhalter 2">
            <a:extLst>
              <a:ext uri="{FF2B5EF4-FFF2-40B4-BE49-F238E27FC236}">
                <a16:creationId xmlns:a16="http://schemas.microsoft.com/office/drawing/2014/main" id="{039D1CF0-8176-5935-4AC2-77542CAA6188}"/>
              </a:ext>
            </a:extLst>
          </p:cNvPr>
          <p:cNvSpPr>
            <a:spLocks noGrp="1"/>
          </p:cNvSpPr>
          <p:nvPr>
            <p:ph idx="1"/>
          </p:nvPr>
        </p:nvSpPr>
        <p:spPr>
          <a:xfrm>
            <a:off x="5183188" y="987425"/>
            <a:ext cx="4722812" cy="49263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a:extLst>
              <a:ext uri="{FF2B5EF4-FFF2-40B4-BE49-F238E27FC236}">
                <a16:creationId xmlns:a16="http://schemas.microsoft.com/office/drawing/2014/main" id="{D0CB9515-4244-4468-CFA6-D4B647A3D959}"/>
              </a:ext>
            </a:extLst>
          </p:cNvPr>
          <p:cNvSpPr>
            <a:spLocks noGrp="1"/>
          </p:cNvSpPr>
          <p:nvPr>
            <p:ph type="body" sz="half" idx="2"/>
          </p:nvPr>
        </p:nvSpPr>
        <p:spPr>
          <a:xfrm>
            <a:off x="839788" y="2102225"/>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2271457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Titel, Untertitel und Bild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459362-003A-FD74-36FB-8BA8931F0A5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Bildplatzhalter 2">
            <a:extLst>
              <a:ext uri="{FF2B5EF4-FFF2-40B4-BE49-F238E27FC236}">
                <a16:creationId xmlns:a16="http://schemas.microsoft.com/office/drawing/2014/main" id="{B15CE690-D49D-B86A-302B-41AAC3041756}"/>
              </a:ext>
            </a:extLst>
          </p:cNvPr>
          <p:cNvSpPr>
            <a:spLocks noGrp="1"/>
          </p:cNvSpPr>
          <p:nvPr>
            <p:ph type="pic" idx="1"/>
          </p:nvPr>
        </p:nvSpPr>
        <p:spPr>
          <a:xfrm>
            <a:off x="5183188" y="1503680"/>
            <a:ext cx="6172200" cy="435737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a:extLst>
              <a:ext uri="{FF2B5EF4-FFF2-40B4-BE49-F238E27FC236}">
                <a16:creationId xmlns:a16="http://schemas.microsoft.com/office/drawing/2014/main" id="{7C4EDAE3-E05F-4F06-D632-A4F2180B35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1998445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1B6537-6F9A-9915-18AF-829A8D610438}"/>
              </a:ext>
            </a:extLst>
          </p:cNvPr>
          <p:cNvSpPr>
            <a:spLocks noGrp="1"/>
          </p:cNvSpPr>
          <p:nvPr>
            <p:ph type="title"/>
          </p:nvPr>
        </p:nvSpPr>
        <p:spPr/>
        <p:txBody>
          <a:bodyPr/>
          <a:lstStyle/>
          <a:p>
            <a:r>
              <a:rPr lang="de-DE"/>
              <a:t>Mastertitelformat bearbeiten</a:t>
            </a:r>
            <a:endParaRPr lang="en-GB"/>
          </a:p>
        </p:txBody>
      </p:sp>
      <p:sp>
        <p:nvSpPr>
          <p:cNvPr id="3" name="Vertikaler Textplatzhalter 2">
            <a:extLst>
              <a:ext uri="{FF2B5EF4-FFF2-40B4-BE49-F238E27FC236}">
                <a16:creationId xmlns:a16="http://schemas.microsoft.com/office/drawing/2014/main" id="{556A0E4B-A01C-F274-CAAF-9B0284450CD9}"/>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338251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A0DB16B-BD21-333C-6DA2-A8E92B1110AE}"/>
              </a:ext>
            </a:extLst>
          </p:cNvPr>
          <p:cNvSpPr>
            <a:spLocks noGrp="1"/>
          </p:cNvSpPr>
          <p:nvPr>
            <p:ph type="title" orient="vert"/>
          </p:nvPr>
        </p:nvSpPr>
        <p:spPr>
          <a:xfrm>
            <a:off x="7503160" y="365125"/>
            <a:ext cx="2479040" cy="5811838"/>
          </a:xfrm>
        </p:spPr>
        <p:txBody>
          <a:bodyPr vert="eaVert"/>
          <a:lstStyle/>
          <a:p>
            <a:r>
              <a:rPr lang="de-DE" dirty="0"/>
              <a:t>Mastertitelformat bearbeiten</a:t>
            </a:r>
            <a:endParaRPr lang="en-GB" dirty="0"/>
          </a:p>
        </p:txBody>
      </p:sp>
      <p:sp>
        <p:nvSpPr>
          <p:cNvPr id="3" name="Vertikaler Textplatzhalter 2">
            <a:extLst>
              <a:ext uri="{FF2B5EF4-FFF2-40B4-BE49-F238E27FC236}">
                <a16:creationId xmlns:a16="http://schemas.microsoft.com/office/drawing/2014/main" id="{C23707A7-9C1D-A49F-C897-BB54C6E708C8}"/>
              </a:ext>
            </a:extLst>
          </p:cNvPr>
          <p:cNvSpPr>
            <a:spLocks noGrp="1"/>
          </p:cNvSpPr>
          <p:nvPr>
            <p:ph type="body" orient="vert" idx="1"/>
          </p:nvPr>
        </p:nvSpPr>
        <p:spPr>
          <a:xfrm>
            <a:off x="838200" y="365125"/>
            <a:ext cx="6507480" cy="5811838"/>
          </a:xfrm>
        </p:spPr>
        <p:txBody>
          <a:bodyPr vert="eaVert"/>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Tree>
    <p:extLst>
      <p:ext uri="{BB962C8B-B14F-4D97-AF65-F5344CB8AC3E}">
        <p14:creationId xmlns:p14="http://schemas.microsoft.com/office/powerpoint/2010/main" val="382018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6F3F65-A2C5-5F19-3872-70173085B81B}"/>
              </a:ext>
            </a:extLst>
          </p:cNvPr>
          <p:cNvSpPr>
            <a:spLocks noGrp="1"/>
          </p:cNvSpPr>
          <p:nvPr>
            <p:ph type="ctrTitle"/>
          </p:nvPr>
        </p:nvSpPr>
        <p:spPr>
          <a:xfrm>
            <a:off x="1524000" y="1498283"/>
            <a:ext cx="9144000" cy="2387600"/>
          </a:xfrm>
        </p:spPr>
        <p:txBody>
          <a:bodyPr anchor="b"/>
          <a:lstStyle>
            <a:lvl1pPr algn="ctr">
              <a:defRPr sz="6000"/>
            </a:lvl1pPr>
          </a:lstStyle>
          <a:p>
            <a:r>
              <a:rPr lang="de-DE" dirty="0"/>
              <a:t>Mastertitelformat bearbeiten</a:t>
            </a:r>
            <a:endParaRPr lang="en-GB" dirty="0"/>
          </a:p>
        </p:txBody>
      </p:sp>
      <p:sp>
        <p:nvSpPr>
          <p:cNvPr id="3" name="Untertitel 2">
            <a:extLst>
              <a:ext uri="{FF2B5EF4-FFF2-40B4-BE49-F238E27FC236}">
                <a16:creationId xmlns:a16="http://schemas.microsoft.com/office/drawing/2014/main" id="{2F3A6840-C7EC-812F-7327-F308EBE813E1}"/>
              </a:ext>
            </a:extLst>
          </p:cNvPr>
          <p:cNvSpPr>
            <a:spLocks noGrp="1"/>
          </p:cNvSpPr>
          <p:nvPr>
            <p:ph type="subTitle" idx="1"/>
          </p:nvPr>
        </p:nvSpPr>
        <p:spPr>
          <a:xfrm>
            <a:off x="1524000" y="40084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GB" dirty="0"/>
          </a:p>
        </p:txBody>
      </p:sp>
    </p:spTree>
    <p:extLst>
      <p:ext uri="{BB962C8B-B14F-4D97-AF65-F5344CB8AC3E}">
        <p14:creationId xmlns:p14="http://schemas.microsoft.com/office/powerpoint/2010/main" val="1159556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3D6B91-67E3-CDBF-6F79-9D34A6CA3FE0}"/>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CCF56054-93BD-540C-B9BE-A7D7C0C5DE87}"/>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2668369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el und Inhal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56DF66-5A41-6E4B-AAD0-B4FCA29A154B}"/>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GB"/>
          </a:p>
        </p:txBody>
      </p:sp>
      <p:sp>
        <p:nvSpPr>
          <p:cNvPr id="3" name="Textplatzhalter 2">
            <a:extLst>
              <a:ext uri="{FF2B5EF4-FFF2-40B4-BE49-F238E27FC236}">
                <a16:creationId xmlns:a16="http://schemas.microsoft.com/office/drawing/2014/main" id="{040886CF-02B8-133C-213A-E9549F658334}"/>
              </a:ext>
            </a:extLst>
          </p:cNvPr>
          <p:cNvSpPr>
            <a:spLocks noGrp="1"/>
          </p:cNvSpPr>
          <p:nvPr>
            <p:ph type="body" idx="1"/>
          </p:nvPr>
        </p:nvSpPr>
        <p:spPr>
          <a:xfrm>
            <a:off x="831850" y="4589463"/>
            <a:ext cx="10515600" cy="1500187"/>
          </a:xfrm>
        </p:spPr>
        <p:txBody>
          <a:bodyPr/>
          <a:lstStyle>
            <a:lvl1pPr marL="0" indent="0">
              <a:buNone/>
              <a:defRPr sz="2400">
                <a:solidFill>
                  <a:srgbClr val="E4830E"/>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dirty="0"/>
              <a:t>Mastertextformat bearbeiten</a:t>
            </a:r>
          </a:p>
        </p:txBody>
      </p:sp>
    </p:spTree>
    <p:extLst>
      <p:ext uri="{BB962C8B-B14F-4D97-AF65-F5344CB8AC3E}">
        <p14:creationId xmlns:p14="http://schemas.microsoft.com/office/powerpoint/2010/main" val="2544921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el und 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CE396F-D1E0-9512-B0C2-ECFB9ED55130}"/>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B05BF31F-76EA-9F03-8E01-3CCE63B8634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a:extLst>
              <a:ext uri="{FF2B5EF4-FFF2-40B4-BE49-F238E27FC236}">
                <a16:creationId xmlns:a16="http://schemas.microsoft.com/office/drawing/2014/main" id="{0C1132D7-9D5E-0C75-67E1-A163C24DA6F8}"/>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3324389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links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05BF31F-76EA-9F03-8E01-3CCE63B86345}"/>
              </a:ext>
            </a:extLst>
          </p:cNvPr>
          <p:cNvSpPr>
            <a:spLocks noGrp="1"/>
          </p:cNvSpPr>
          <p:nvPr>
            <p:ph sz="half" idx="1"/>
          </p:nvPr>
        </p:nvSpPr>
        <p:spPr>
          <a:xfrm>
            <a:off x="0" y="0"/>
            <a:ext cx="5943600" cy="6858000"/>
          </a:xfrm>
        </p:spPr>
        <p:txBody>
          <a:bodyPr/>
          <a:lstStyle>
            <a:lvl1pPr marL="0" indent="0">
              <a:buNone/>
              <a:defRPr/>
            </a:lvl1pPr>
          </a:lstStyle>
          <a:p>
            <a:pPr lvl="0"/>
            <a:endParaRPr lang="en-GB" dirty="0"/>
          </a:p>
        </p:txBody>
      </p:sp>
      <p:sp>
        <p:nvSpPr>
          <p:cNvPr id="4" name="Inhaltsplatzhalter 3">
            <a:extLst>
              <a:ext uri="{FF2B5EF4-FFF2-40B4-BE49-F238E27FC236}">
                <a16:creationId xmlns:a16="http://schemas.microsoft.com/office/drawing/2014/main" id="{0C1132D7-9D5E-0C75-67E1-A163C24DA6F8}"/>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85332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links und Inhalt 2">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05BF31F-76EA-9F03-8E01-3CCE63B86345}"/>
              </a:ext>
            </a:extLst>
          </p:cNvPr>
          <p:cNvSpPr>
            <a:spLocks noGrp="1"/>
          </p:cNvSpPr>
          <p:nvPr>
            <p:ph sz="half" idx="1"/>
          </p:nvPr>
        </p:nvSpPr>
        <p:spPr>
          <a:xfrm>
            <a:off x="0" y="0"/>
            <a:ext cx="4536141" cy="6858000"/>
          </a:xfrm>
        </p:spPr>
        <p:txBody>
          <a:bodyPr/>
          <a:lstStyle>
            <a:lvl1pPr marL="0" indent="0">
              <a:buNone/>
              <a:defRPr/>
            </a:lvl1pPr>
          </a:lstStyle>
          <a:p>
            <a:pPr lvl="0"/>
            <a:endParaRPr lang="en-GB" dirty="0"/>
          </a:p>
        </p:txBody>
      </p:sp>
      <p:sp>
        <p:nvSpPr>
          <p:cNvPr id="4" name="Inhaltsplatzhalter 3">
            <a:extLst>
              <a:ext uri="{FF2B5EF4-FFF2-40B4-BE49-F238E27FC236}">
                <a16:creationId xmlns:a16="http://schemas.microsoft.com/office/drawing/2014/main" id="{0C1132D7-9D5E-0C75-67E1-A163C24DA6F8}"/>
              </a:ext>
            </a:extLst>
          </p:cNvPr>
          <p:cNvSpPr>
            <a:spLocks noGrp="1"/>
          </p:cNvSpPr>
          <p:nvPr>
            <p:ph sz="half" idx="2"/>
          </p:nvPr>
        </p:nvSpPr>
        <p:spPr>
          <a:xfrm>
            <a:off x="4679576" y="1825625"/>
            <a:ext cx="6674224" cy="435133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Tree>
    <p:extLst>
      <p:ext uri="{BB962C8B-B14F-4D97-AF65-F5344CB8AC3E}">
        <p14:creationId xmlns:p14="http://schemas.microsoft.com/office/powerpoint/2010/main" val="1490190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3D6B91-67E3-CDBF-6F79-9D34A6CA3FE0}"/>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CCF56054-93BD-540C-B9BE-A7D7C0C5DE87}"/>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1320554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Titel, 2 Untertitel, 2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AAC40B-2C90-A9B5-8D72-2E675F28A5AF}"/>
              </a:ext>
            </a:extLst>
          </p:cNvPr>
          <p:cNvSpPr>
            <a:spLocks noGrp="1"/>
          </p:cNvSpPr>
          <p:nvPr>
            <p:ph type="title"/>
          </p:nvPr>
        </p:nvSpPr>
        <p:spPr>
          <a:xfrm>
            <a:off x="839788" y="365125"/>
            <a:ext cx="9076372" cy="1325563"/>
          </a:xfrm>
        </p:spPr>
        <p:txBody>
          <a:bodyPr/>
          <a:lstStyle/>
          <a:p>
            <a:r>
              <a:rPr lang="de-DE"/>
              <a:t>Mastertitelformat bearbeiten</a:t>
            </a:r>
            <a:endParaRPr lang="en-GB"/>
          </a:p>
        </p:txBody>
      </p:sp>
      <p:sp>
        <p:nvSpPr>
          <p:cNvPr id="3" name="Textplatzhalter 2">
            <a:extLst>
              <a:ext uri="{FF2B5EF4-FFF2-40B4-BE49-F238E27FC236}">
                <a16:creationId xmlns:a16="http://schemas.microsoft.com/office/drawing/2014/main" id="{4FAE4549-607C-0D4E-039B-22C7B8F5BA81}"/>
              </a:ext>
            </a:extLst>
          </p:cNvPr>
          <p:cNvSpPr>
            <a:spLocks noGrp="1"/>
          </p:cNvSpPr>
          <p:nvPr>
            <p:ph type="body" idx="1"/>
          </p:nvPr>
        </p:nvSpPr>
        <p:spPr>
          <a:xfrm>
            <a:off x="839788" y="176244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860467E-3B4D-A6D7-887C-3A40CFDA1889}"/>
              </a:ext>
            </a:extLst>
          </p:cNvPr>
          <p:cNvSpPr>
            <a:spLocks noGrp="1"/>
          </p:cNvSpPr>
          <p:nvPr>
            <p:ph sz="half" idx="2"/>
          </p:nvPr>
        </p:nvSpPr>
        <p:spPr>
          <a:xfrm>
            <a:off x="839788" y="2657475"/>
            <a:ext cx="5157787" cy="368458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Textplatzhalter 4">
            <a:extLst>
              <a:ext uri="{FF2B5EF4-FFF2-40B4-BE49-F238E27FC236}">
                <a16:creationId xmlns:a16="http://schemas.microsoft.com/office/drawing/2014/main" id="{DBB3C126-80E8-3040-73A8-30D3B8542B76}"/>
              </a:ext>
            </a:extLst>
          </p:cNvPr>
          <p:cNvSpPr>
            <a:spLocks noGrp="1"/>
          </p:cNvSpPr>
          <p:nvPr>
            <p:ph type="body" sz="quarter" idx="3"/>
          </p:nvPr>
        </p:nvSpPr>
        <p:spPr>
          <a:xfrm>
            <a:off x="6172200" y="176244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6" name="Inhaltsplatzhalter 5">
            <a:extLst>
              <a:ext uri="{FF2B5EF4-FFF2-40B4-BE49-F238E27FC236}">
                <a16:creationId xmlns:a16="http://schemas.microsoft.com/office/drawing/2014/main" id="{1FC298CF-27A6-CDDB-44CC-8A17C3C6A4C2}"/>
              </a:ext>
            </a:extLst>
          </p:cNvPr>
          <p:cNvSpPr>
            <a:spLocks noGrp="1"/>
          </p:cNvSpPr>
          <p:nvPr>
            <p:ph sz="quarter" idx="4"/>
          </p:nvPr>
        </p:nvSpPr>
        <p:spPr>
          <a:xfrm>
            <a:off x="6172200" y="2657475"/>
            <a:ext cx="5183188" cy="368458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Tree>
    <p:extLst>
      <p:ext uri="{BB962C8B-B14F-4D97-AF65-F5344CB8AC3E}">
        <p14:creationId xmlns:p14="http://schemas.microsoft.com/office/powerpoint/2010/main" val="451078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6D657C-83FA-EB74-433B-BB893CDD7269}"/>
              </a:ext>
            </a:extLst>
          </p:cNvPr>
          <p:cNvSpPr>
            <a:spLocks noGrp="1"/>
          </p:cNvSpPr>
          <p:nvPr>
            <p:ph type="title"/>
          </p:nvPr>
        </p:nvSpPr>
        <p:spPr/>
        <p:txBody>
          <a:bodyPr/>
          <a:lstStyle/>
          <a:p>
            <a:r>
              <a:rPr lang="de-DE"/>
              <a:t>Mastertitelformat bearbeiten</a:t>
            </a:r>
            <a:endParaRPr lang="en-GB"/>
          </a:p>
        </p:txBody>
      </p:sp>
    </p:spTree>
    <p:extLst>
      <p:ext uri="{BB962C8B-B14F-4D97-AF65-F5344CB8AC3E}">
        <p14:creationId xmlns:p14="http://schemas.microsoft.com/office/powerpoint/2010/main" val="1285348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087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Titel und Untertitel, Inhalt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B5E875-7552-7CB1-5004-7A8FF6068B1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Inhaltsplatzhalter 2">
            <a:extLst>
              <a:ext uri="{FF2B5EF4-FFF2-40B4-BE49-F238E27FC236}">
                <a16:creationId xmlns:a16="http://schemas.microsoft.com/office/drawing/2014/main" id="{039D1CF0-8176-5935-4AC2-77542CAA6188}"/>
              </a:ext>
            </a:extLst>
          </p:cNvPr>
          <p:cNvSpPr>
            <a:spLocks noGrp="1"/>
          </p:cNvSpPr>
          <p:nvPr>
            <p:ph idx="1"/>
          </p:nvPr>
        </p:nvSpPr>
        <p:spPr>
          <a:xfrm>
            <a:off x="5183188" y="987425"/>
            <a:ext cx="4722812" cy="49263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a:extLst>
              <a:ext uri="{FF2B5EF4-FFF2-40B4-BE49-F238E27FC236}">
                <a16:creationId xmlns:a16="http://schemas.microsoft.com/office/drawing/2014/main" id="{D0CB9515-4244-4468-CFA6-D4B647A3D959}"/>
              </a:ext>
            </a:extLst>
          </p:cNvPr>
          <p:cNvSpPr>
            <a:spLocks noGrp="1"/>
          </p:cNvSpPr>
          <p:nvPr>
            <p:ph type="body" sz="half" idx="2"/>
          </p:nvPr>
        </p:nvSpPr>
        <p:spPr>
          <a:xfrm>
            <a:off x="839788" y="2102225"/>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539450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Titel, Untertitel und Bild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459362-003A-FD74-36FB-8BA8931F0A5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Bildplatzhalter 2">
            <a:extLst>
              <a:ext uri="{FF2B5EF4-FFF2-40B4-BE49-F238E27FC236}">
                <a16:creationId xmlns:a16="http://schemas.microsoft.com/office/drawing/2014/main" id="{B15CE690-D49D-B86A-302B-41AAC3041756}"/>
              </a:ext>
            </a:extLst>
          </p:cNvPr>
          <p:cNvSpPr>
            <a:spLocks noGrp="1"/>
          </p:cNvSpPr>
          <p:nvPr>
            <p:ph type="pic" idx="1"/>
          </p:nvPr>
        </p:nvSpPr>
        <p:spPr>
          <a:xfrm>
            <a:off x="5183188" y="1503680"/>
            <a:ext cx="6172200" cy="435737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a:extLst>
              <a:ext uri="{FF2B5EF4-FFF2-40B4-BE49-F238E27FC236}">
                <a16:creationId xmlns:a16="http://schemas.microsoft.com/office/drawing/2014/main" id="{7C4EDAE3-E05F-4F06-D632-A4F2180B35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177708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1B6537-6F9A-9915-18AF-829A8D610438}"/>
              </a:ext>
            </a:extLst>
          </p:cNvPr>
          <p:cNvSpPr>
            <a:spLocks noGrp="1"/>
          </p:cNvSpPr>
          <p:nvPr>
            <p:ph type="title"/>
          </p:nvPr>
        </p:nvSpPr>
        <p:spPr/>
        <p:txBody>
          <a:bodyPr/>
          <a:lstStyle/>
          <a:p>
            <a:r>
              <a:rPr lang="de-DE"/>
              <a:t>Mastertitelformat bearbeiten</a:t>
            </a:r>
            <a:endParaRPr lang="en-GB"/>
          </a:p>
        </p:txBody>
      </p:sp>
      <p:sp>
        <p:nvSpPr>
          <p:cNvPr id="3" name="Vertikaler Textplatzhalter 2">
            <a:extLst>
              <a:ext uri="{FF2B5EF4-FFF2-40B4-BE49-F238E27FC236}">
                <a16:creationId xmlns:a16="http://schemas.microsoft.com/office/drawing/2014/main" id="{556A0E4B-A01C-F274-CAAF-9B0284450CD9}"/>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3292861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A0DB16B-BD21-333C-6DA2-A8E92B1110AE}"/>
              </a:ext>
            </a:extLst>
          </p:cNvPr>
          <p:cNvSpPr>
            <a:spLocks noGrp="1"/>
          </p:cNvSpPr>
          <p:nvPr>
            <p:ph type="title" orient="vert"/>
          </p:nvPr>
        </p:nvSpPr>
        <p:spPr>
          <a:xfrm>
            <a:off x="7503160" y="365125"/>
            <a:ext cx="2479040" cy="5811838"/>
          </a:xfrm>
        </p:spPr>
        <p:txBody>
          <a:bodyPr vert="eaVert"/>
          <a:lstStyle/>
          <a:p>
            <a:r>
              <a:rPr lang="de-DE" dirty="0"/>
              <a:t>Mastertitelformat bearbeiten</a:t>
            </a:r>
            <a:endParaRPr lang="en-GB" dirty="0"/>
          </a:p>
        </p:txBody>
      </p:sp>
      <p:sp>
        <p:nvSpPr>
          <p:cNvPr id="3" name="Vertikaler Textplatzhalter 2">
            <a:extLst>
              <a:ext uri="{FF2B5EF4-FFF2-40B4-BE49-F238E27FC236}">
                <a16:creationId xmlns:a16="http://schemas.microsoft.com/office/drawing/2014/main" id="{C23707A7-9C1D-A49F-C897-BB54C6E708C8}"/>
              </a:ext>
            </a:extLst>
          </p:cNvPr>
          <p:cNvSpPr>
            <a:spLocks noGrp="1"/>
          </p:cNvSpPr>
          <p:nvPr>
            <p:ph type="body" orient="vert" idx="1"/>
          </p:nvPr>
        </p:nvSpPr>
        <p:spPr>
          <a:xfrm>
            <a:off x="838200" y="365125"/>
            <a:ext cx="6507480" cy="5811838"/>
          </a:xfrm>
        </p:spPr>
        <p:txBody>
          <a:bodyPr vert="eaVert"/>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Tree>
    <p:extLst>
      <p:ext uri="{BB962C8B-B14F-4D97-AF65-F5344CB8AC3E}">
        <p14:creationId xmlns:p14="http://schemas.microsoft.com/office/powerpoint/2010/main" val="294001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el und Inhal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56DF66-5A41-6E4B-AAD0-B4FCA29A154B}"/>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GB"/>
          </a:p>
        </p:txBody>
      </p:sp>
      <p:sp>
        <p:nvSpPr>
          <p:cNvPr id="3" name="Textplatzhalter 2">
            <a:extLst>
              <a:ext uri="{FF2B5EF4-FFF2-40B4-BE49-F238E27FC236}">
                <a16:creationId xmlns:a16="http://schemas.microsoft.com/office/drawing/2014/main" id="{040886CF-02B8-133C-213A-E9549F658334}"/>
              </a:ext>
            </a:extLst>
          </p:cNvPr>
          <p:cNvSpPr>
            <a:spLocks noGrp="1"/>
          </p:cNvSpPr>
          <p:nvPr>
            <p:ph type="body" idx="1"/>
          </p:nvPr>
        </p:nvSpPr>
        <p:spPr>
          <a:xfrm>
            <a:off x="831850" y="4589463"/>
            <a:ext cx="10515600" cy="1500187"/>
          </a:xfrm>
        </p:spPr>
        <p:txBody>
          <a:bodyPr/>
          <a:lstStyle>
            <a:lvl1pPr marL="0" indent="0">
              <a:buNone/>
              <a:defRPr sz="2400">
                <a:solidFill>
                  <a:srgbClr val="E4830E"/>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dirty="0"/>
              <a:t>Mastertextformat bearbeiten</a:t>
            </a:r>
          </a:p>
        </p:txBody>
      </p:sp>
    </p:spTree>
    <p:extLst>
      <p:ext uri="{BB962C8B-B14F-4D97-AF65-F5344CB8AC3E}">
        <p14:creationId xmlns:p14="http://schemas.microsoft.com/office/powerpoint/2010/main" val="2719106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el und 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CE396F-D1E0-9512-B0C2-ECFB9ED55130}"/>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B05BF31F-76EA-9F03-8E01-3CCE63B8634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a:extLst>
              <a:ext uri="{FF2B5EF4-FFF2-40B4-BE49-F238E27FC236}">
                <a16:creationId xmlns:a16="http://schemas.microsoft.com/office/drawing/2014/main" id="{0C1132D7-9D5E-0C75-67E1-A163C24DA6F8}"/>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3156570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links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05BF31F-76EA-9F03-8E01-3CCE63B86345}"/>
              </a:ext>
            </a:extLst>
          </p:cNvPr>
          <p:cNvSpPr>
            <a:spLocks noGrp="1"/>
          </p:cNvSpPr>
          <p:nvPr>
            <p:ph sz="half" idx="1"/>
          </p:nvPr>
        </p:nvSpPr>
        <p:spPr>
          <a:xfrm>
            <a:off x="0" y="0"/>
            <a:ext cx="5943600" cy="6858000"/>
          </a:xfrm>
        </p:spPr>
        <p:txBody>
          <a:bodyPr/>
          <a:lstStyle>
            <a:lvl1pPr marL="0" indent="0">
              <a:buNone/>
              <a:defRPr/>
            </a:lvl1pPr>
          </a:lstStyle>
          <a:p>
            <a:pPr lvl="0"/>
            <a:endParaRPr lang="en-GB" dirty="0"/>
          </a:p>
        </p:txBody>
      </p:sp>
      <p:sp>
        <p:nvSpPr>
          <p:cNvPr id="4" name="Inhaltsplatzhalter 3">
            <a:extLst>
              <a:ext uri="{FF2B5EF4-FFF2-40B4-BE49-F238E27FC236}">
                <a16:creationId xmlns:a16="http://schemas.microsoft.com/office/drawing/2014/main" id="{0C1132D7-9D5E-0C75-67E1-A163C24DA6F8}"/>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2968281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links und Inhalt 2">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05BF31F-76EA-9F03-8E01-3CCE63B86345}"/>
              </a:ext>
            </a:extLst>
          </p:cNvPr>
          <p:cNvSpPr>
            <a:spLocks noGrp="1"/>
          </p:cNvSpPr>
          <p:nvPr>
            <p:ph sz="half" idx="1"/>
          </p:nvPr>
        </p:nvSpPr>
        <p:spPr>
          <a:xfrm>
            <a:off x="0" y="0"/>
            <a:ext cx="4536141" cy="6858000"/>
          </a:xfrm>
        </p:spPr>
        <p:txBody>
          <a:bodyPr/>
          <a:lstStyle>
            <a:lvl1pPr marL="0" indent="0">
              <a:buNone/>
              <a:defRPr/>
            </a:lvl1pPr>
          </a:lstStyle>
          <a:p>
            <a:pPr lvl="0"/>
            <a:endParaRPr lang="en-GB" dirty="0"/>
          </a:p>
        </p:txBody>
      </p:sp>
      <p:sp>
        <p:nvSpPr>
          <p:cNvPr id="4" name="Inhaltsplatzhalter 3">
            <a:extLst>
              <a:ext uri="{FF2B5EF4-FFF2-40B4-BE49-F238E27FC236}">
                <a16:creationId xmlns:a16="http://schemas.microsoft.com/office/drawing/2014/main" id="{0C1132D7-9D5E-0C75-67E1-A163C24DA6F8}"/>
              </a:ext>
            </a:extLst>
          </p:cNvPr>
          <p:cNvSpPr>
            <a:spLocks noGrp="1"/>
          </p:cNvSpPr>
          <p:nvPr>
            <p:ph sz="half" idx="2"/>
          </p:nvPr>
        </p:nvSpPr>
        <p:spPr>
          <a:xfrm>
            <a:off x="4679576" y="1825625"/>
            <a:ext cx="6674224" cy="435133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Tree>
    <p:extLst>
      <p:ext uri="{BB962C8B-B14F-4D97-AF65-F5344CB8AC3E}">
        <p14:creationId xmlns:p14="http://schemas.microsoft.com/office/powerpoint/2010/main" val="2024641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Titel, 2 Untertitel, 2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AAC40B-2C90-A9B5-8D72-2E675F28A5AF}"/>
              </a:ext>
            </a:extLst>
          </p:cNvPr>
          <p:cNvSpPr>
            <a:spLocks noGrp="1"/>
          </p:cNvSpPr>
          <p:nvPr>
            <p:ph type="title"/>
          </p:nvPr>
        </p:nvSpPr>
        <p:spPr>
          <a:xfrm>
            <a:off x="839788" y="365125"/>
            <a:ext cx="9076372" cy="1325563"/>
          </a:xfrm>
        </p:spPr>
        <p:txBody>
          <a:bodyPr/>
          <a:lstStyle/>
          <a:p>
            <a:r>
              <a:rPr lang="de-DE"/>
              <a:t>Mastertitelformat bearbeiten</a:t>
            </a:r>
            <a:endParaRPr lang="en-GB"/>
          </a:p>
        </p:txBody>
      </p:sp>
      <p:sp>
        <p:nvSpPr>
          <p:cNvPr id="3" name="Textplatzhalter 2">
            <a:extLst>
              <a:ext uri="{FF2B5EF4-FFF2-40B4-BE49-F238E27FC236}">
                <a16:creationId xmlns:a16="http://schemas.microsoft.com/office/drawing/2014/main" id="{4FAE4549-607C-0D4E-039B-22C7B8F5BA81}"/>
              </a:ext>
            </a:extLst>
          </p:cNvPr>
          <p:cNvSpPr>
            <a:spLocks noGrp="1"/>
          </p:cNvSpPr>
          <p:nvPr>
            <p:ph type="body" idx="1"/>
          </p:nvPr>
        </p:nvSpPr>
        <p:spPr>
          <a:xfrm>
            <a:off x="839788" y="176244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860467E-3B4D-A6D7-887C-3A40CFDA1889}"/>
              </a:ext>
            </a:extLst>
          </p:cNvPr>
          <p:cNvSpPr>
            <a:spLocks noGrp="1"/>
          </p:cNvSpPr>
          <p:nvPr>
            <p:ph sz="half" idx="2"/>
          </p:nvPr>
        </p:nvSpPr>
        <p:spPr>
          <a:xfrm>
            <a:off x="839788" y="2657475"/>
            <a:ext cx="5157787" cy="368458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Textplatzhalter 4">
            <a:extLst>
              <a:ext uri="{FF2B5EF4-FFF2-40B4-BE49-F238E27FC236}">
                <a16:creationId xmlns:a16="http://schemas.microsoft.com/office/drawing/2014/main" id="{DBB3C126-80E8-3040-73A8-30D3B8542B76}"/>
              </a:ext>
            </a:extLst>
          </p:cNvPr>
          <p:cNvSpPr>
            <a:spLocks noGrp="1"/>
          </p:cNvSpPr>
          <p:nvPr>
            <p:ph type="body" sz="quarter" idx="3"/>
          </p:nvPr>
        </p:nvSpPr>
        <p:spPr>
          <a:xfrm>
            <a:off x="6172200" y="176244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6" name="Inhaltsplatzhalter 5">
            <a:extLst>
              <a:ext uri="{FF2B5EF4-FFF2-40B4-BE49-F238E27FC236}">
                <a16:creationId xmlns:a16="http://schemas.microsoft.com/office/drawing/2014/main" id="{1FC298CF-27A6-CDDB-44CC-8A17C3C6A4C2}"/>
              </a:ext>
            </a:extLst>
          </p:cNvPr>
          <p:cNvSpPr>
            <a:spLocks noGrp="1"/>
          </p:cNvSpPr>
          <p:nvPr>
            <p:ph sz="quarter" idx="4"/>
          </p:nvPr>
        </p:nvSpPr>
        <p:spPr>
          <a:xfrm>
            <a:off x="6172200" y="2657475"/>
            <a:ext cx="5183188" cy="368458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Tree>
    <p:extLst>
      <p:ext uri="{BB962C8B-B14F-4D97-AF65-F5344CB8AC3E}">
        <p14:creationId xmlns:p14="http://schemas.microsoft.com/office/powerpoint/2010/main" val="1579201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6D657C-83FA-EB74-433B-BB893CDD7269}"/>
              </a:ext>
            </a:extLst>
          </p:cNvPr>
          <p:cNvSpPr>
            <a:spLocks noGrp="1"/>
          </p:cNvSpPr>
          <p:nvPr>
            <p:ph type="title"/>
          </p:nvPr>
        </p:nvSpPr>
        <p:spPr/>
        <p:txBody>
          <a:bodyPr/>
          <a:lstStyle/>
          <a:p>
            <a:r>
              <a:rPr lang="de-DE"/>
              <a:t>Mastertitelformat bearbeiten</a:t>
            </a:r>
            <a:endParaRPr lang="en-GB"/>
          </a:p>
        </p:txBody>
      </p:sp>
    </p:spTree>
    <p:extLst>
      <p:ext uri="{BB962C8B-B14F-4D97-AF65-F5344CB8AC3E}">
        <p14:creationId xmlns:p14="http://schemas.microsoft.com/office/powerpoint/2010/main" val="661125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404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A18B154-2F56-8A5F-1BDB-91E72D177326}"/>
              </a:ext>
            </a:extLst>
          </p:cNvPr>
          <p:cNvSpPr>
            <a:spLocks noGrp="1"/>
          </p:cNvSpPr>
          <p:nvPr>
            <p:ph type="title"/>
          </p:nvPr>
        </p:nvSpPr>
        <p:spPr>
          <a:xfrm>
            <a:off x="838200" y="365125"/>
            <a:ext cx="9098280" cy="1325563"/>
          </a:xfrm>
          <a:prstGeom prst="rect">
            <a:avLst/>
          </a:prstGeom>
        </p:spPr>
        <p:txBody>
          <a:bodyPr vert="horz" lIns="91440" tIns="45720" rIns="91440" bIns="45720" rtlCol="0" anchor="ctr">
            <a:normAutofit/>
          </a:bodyPr>
          <a:lstStyle/>
          <a:p>
            <a:r>
              <a:rPr lang="de-CH" noProof="0" dirty="0"/>
              <a:t>Titel</a:t>
            </a:r>
          </a:p>
        </p:txBody>
      </p:sp>
      <p:sp>
        <p:nvSpPr>
          <p:cNvPr id="3" name="Textplatzhalter 2">
            <a:extLst>
              <a:ext uri="{FF2B5EF4-FFF2-40B4-BE49-F238E27FC236}">
                <a16:creationId xmlns:a16="http://schemas.microsoft.com/office/drawing/2014/main" id="{8979547D-5AFA-8391-96C3-95935FD587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pic>
        <p:nvPicPr>
          <p:cNvPr id="6" name="Grafik 5" descr="Ein Bild, das Schrift, Screenshot, Text, Zahl enthält.">
            <a:extLst>
              <a:ext uri="{FF2B5EF4-FFF2-40B4-BE49-F238E27FC236}">
                <a16:creationId xmlns:a16="http://schemas.microsoft.com/office/drawing/2014/main" id="{09EAF8C6-FD55-4CBC-8B5E-20959C50F471}"/>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0325692" y="177037"/>
            <a:ext cx="1680000" cy="1008000"/>
          </a:xfrm>
          <a:prstGeom prst="rect">
            <a:avLst/>
          </a:prstGeom>
        </p:spPr>
      </p:pic>
    </p:spTree>
    <p:extLst>
      <p:ext uri="{BB962C8B-B14F-4D97-AF65-F5344CB8AC3E}">
        <p14:creationId xmlns:p14="http://schemas.microsoft.com/office/powerpoint/2010/main" val="1784180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61"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b="1" kern="1200">
          <a:solidFill>
            <a:srgbClr val="E4830E"/>
          </a:solidFill>
          <a:latin typeface="Roboto" panose="0200000000000000000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de-DE" sz="2800" b="1" kern="1200" dirty="0">
          <a:solidFill>
            <a:srgbClr val="E4830E"/>
          </a:solidFill>
          <a:latin typeface="Roboto" panose="0200000000000000000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E4830E"/>
          </a:solidFill>
          <a:latin typeface="Roboto" panose="0200000000000000000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E4830E"/>
          </a:solidFill>
          <a:latin typeface="Roboto" panose="0200000000000000000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E4830E"/>
          </a:solidFill>
          <a:latin typeface="Roboto" panose="0200000000000000000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E4830E"/>
          </a:solidFill>
          <a:latin typeface="Roboto" panose="0200000000000000000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A18B154-2F56-8A5F-1BDB-91E72D177326}"/>
              </a:ext>
            </a:extLst>
          </p:cNvPr>
          <p:cNvSpPr>
            <a:spLocks noGrp="1"/>
          </p:cNvSpPr>
          <p:nvPr>
            <p:ph type="title"/>
          </p:nvPr>
        </p:nvSpPr>
        <p:spPr>
          <a:xfrm>
            <a:off x="838200" y="365125"/>
            <a:ext cx="9098280" cy="1325563"/>
          </a:xfrm>
          <a:prstGeom prst="rect">
            <a:avLst/>
          </a:prstGeom>
        </p:spPr>
        <p:txBody>
          <a:bodyPr vert="horz" lIns="91440" tIns="45720" rIns="91440" bIns="45720" rtlCol="0" anchor="ctr">
            <a:normAutofit/>
          </a:bodyPr>
          <a:lstStyle/>
          <a:p>
            <a:r>
              <a:rPr lang="de-CH" noProof="0" dirty="0"/>
              <a:t>Titel</a:t>
            </a:r>
          </a:p>
        </p:txBody>
      </p:sp>
      <p:sp>
        <p:nvSpPr>
          <p:cNvPr id="3" name="Textplatzhalter 2">
            <a:extLst>
              <a:ext uri="{FF2B5EF4-FFF2-40B4-BE49-F238E27FC236}">
                <a16:creationId xmlns:a16="http://schemas.microsoft.com/office/drawing/2014/main" id="{8979547D-5AFA-8391-96C3-95935FD587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pic>
        <p:nvPicPr>
          <p:cNvPr id="6" name="Grafik 5" descr="Ein Bild, das Schrift, Screenshot, Text, Zahl enthält.">
            <a:extLst>
              <a:ext uri="{FF2B5EF4-FFF2-40B4-BE49-F238E27FC236}">
                <a16:creationId xmlns:a16="http://schemas.microsoft.com/office/drawing/2014/main" id="{09EAF8C6-FD55-4CBC-8B5E-20959C50F47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325692" y="177037"/>
            <a:ext cx="1680000" cy="1008000"/>
          </a:xfrm>
          <a:prstGeom prst="rect">
            <a:avLst/>
          </a:prstGeom>
        </p:spPr>
      </p:pic>
    </p:spTree>
    <p:extLst>
      <p:ext uri="{BB962C8B-B14F-4D97-AF65-F5344CB8AC3E}">
        <p14:creationId xmlns:p14="http://schemas.microsoft.com/office/powerpoint/2010/main" val="132002670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l" defTabSz="914400" rtl="0" eaLnBrk="1" latinLnBrk="0" hangingPunct="1">
        <a:lnSpc>
          <a:spcPct val="90000"/>
        </a:lnSpc>
        <a:spcBef>
          <a:spcPct val="0"/>
        </a:spcBef>
        <a:buNone/>
        <a:defRPr sz="4400" b="1" kern="1200">
          <a:solidFill>
            <a:srgbClr val="E4830E"/>
          </a:solidFill>
          <a:latin typeface="Roboto" panose="0200000000000000000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de-DE" sz="2800" b="1" kern="1200" dirty="0">
          <a:solidFill>
            <a:srgbClr val="E4830E"/>
          </a:solidFill>
          <a:latin typeface="Roboto" panose="0200000000000000000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E4830E"/>
          </a:solidFill>
          <a:latin typeface="Roboto" panose="0200000000000000000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E4830E"/>
          </a:solidFill>
          <a:latin typeface="Roboto" panose="0200000000000000000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E4830E"/>
          </a:solidFill>
          <a:latin typeface="Roboto" panose="0200000000000000000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E4830E"/>
          </a:solidFill>
          <a:latin typeface="Roboto" panose="0200000000000000000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microsoft.com/office/2007/relationships/hdphoto" Target="../media/hdphoto2.wdp"/><Relationship Id="rId12"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15.xml"/><Relationship Id="rId6" Type="http://schemas.openxmlformats.org/officeDocument/2006/relationships/image" Target="../media/image17.png"/><Relationship Id="rId11" Type="http://schemas.microsoft.com/office/2007/relationships/hdphoto" Target="../media/hdphoto4.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pixabay.com/de/wichtig-ausrufezeichen-marke-98442/"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pxhere.com/de/photo/1434035"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pxhere.com/de/photo/1434035"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alexandra.lamon@pratteln.ch" TargetMode="External"/><Relationship Id="rId2" Type="http://schemas.openxmlformats.org/officeDocument/2006/relationships/hyperlink" Target="mailto:Simone.hindermann@pratteln.ch"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nicole.burtscher@pratteln.ch" TargetMode="External"/><Relationship Id="rId2" Type="http://schemas.openxmlformats.org/officeDocument/2006/relationships/hyperlink" Target="mailto:Armin.herzog@pratteln.ch"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426BF3-A778-4C84-AF60-F2CA842350FD}"/>
              </a:ext>
            </a:extLst>
          </p:cNvPr>
          <p:cNvSpPr>
            <a:spLocks noGrp="1"/>
          </p:cNvSpPr>
          <p:nvPr>
            <p:ph type="ctrTitle"/>
          </p:nvPr>
        </p:nvSpPr>
        <p:spPr/>
        <p:txBody>
          <a:bodyPr/>
          <a:lstStyle/>
          <a:p>
            <a:r>
              <a:rPr lang="de-CH" dirty="0"/>
              <a:t>Herzlich Willkommen</a:t>
            </a:r>
          </a:p>
        </p:txBody>
      </p:sp>
      <p:sp>
        <p:nvSpPr>
          <p:cNvPr id="3" name="Untertitel 2">
            <a:extLst>
              <a:ext uri="{FF2B5EF4-FFF2-40B4-BE49-F238E27FC236}">
                <a16:creationId xmlns:a16="http://schemas.microsoft.com/office/drawing/2014/main" id="{DA0C35E3-BD52-41E6-ACA5-686FE290AC56}"/>
              </a:ext>
            </a:extLst>
          </p:cNvPr>
          <p:cNvSpPr>
            <a:spLocks noGrp="1"/>
          </p:cNvSpPr>
          <p:nvPr>
            <p:ph type="subTitle" idx="1"/>
          </p:nvPr>
        </p:nvSpPr>
        <p:spPr/>
        <p:txBody>
          <a:bodyPr/>
          <a:lstStyle/>
          <a:p>
            <a:endParaRPr lang="de-CH" dirty="0"/>
          </a:p>
        </p:txBody>
      </p:sp>
    </p:spTree>
    <p:extLst>
      <p:ext uri="{BB962C8B-B14F-4D97-AF65-F5344CB8AC3E}">
        <p14:creationId xmlns:p14="http://schemas.microsoft.com/office/powerpoint/2010/main" val="1850942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631A6D-47FE-4317-8C23-E89B4445C382}"/>
              </a:ext>
            </a:extLst>
          </p:cNvPr>
          <p:cNvSpPr>
            <a:spLocks noGrp="1"/>
          </p:cNvSpPr>
          <p:nvPr>
            <p:ph type="title"/>
          </p:nvPr>
        </p:nvSpPr>
        <p:spPr/>
        <p:txBody>
          <a:bodyPr/>
          <a:lstStyle/>
          <a:p>
            <a:r>
              <a:rPr lang="de-CH" dirty="0"/>
              <a:t>Schulleitung</a:t>
            </a:r>
            <a:br>
              <a:rPr lang="de-CH" dirty="0"/>
            </a:br>
            <a:r>
              <a:rPr lang="de-CH" dirty="0"/>
              <a:t>www.schule.pratteln.ch</a:t>
            </a:r>
          </a:p>
        </p:txBody>
      </p:sp>
      <p:sp>
        <p:nvSpPr>
          <p:cNvPr id="3" name="Inhaltsplatzhalter 2">
            <a:extLst>
              <a:ext uri="{FF2B5EF4-FFF2-40B4-BE49-F238E27FC236}">
                <a16:creationId xmlns:a16="http://schemas.microsoft.com/office/drawing/2014/main" id="{46683A75-EA01-4330-ACD8-233BA891DF78}"/>
              </a:ext>
            </a:extLst>
          </p:cNvPr>
          <p:cNvSpPr>
            <a:spLocks noGrp="1"/>
          </p:cNvSpPr>
          <p:nvPr>
            <p:ph idx="1"/>
          </p:nvPr>
        </p:nvSpPr>
        <p:spPr/>
        <p:txBody>
          <a:bodyPr/>
          <a:lstStyle/>
          <a:p>
            <a:r>
              <a:rPr lang="de-CH" dirty="0"/>
              <a:t>Regula Ineichen</a:t>
            </a:r>
          </a:p>
          <a:p>
            <a:pPr lvl="1"/>
            <a:r>
              <a:rPr lang="de-CH" dirty="0"/>
              <a:t>Team </a:t>
            </a:r>
            <a:r>
              <a:rPr lang="de-CH" dirty="0" err="1"/>
              <a:t>Erlimatt</a:t>
            </a:r>
            <a:r>
              <a:rPr lang="de-CH" dirty="0"/>
              <a:t> 1 + 2</a:t>
            </a:r>
          </a:p>
          <a:p>
            <a:pPr marL="0" indent="0">
              <a:buNone/>
            </a:pPr>
            <a:r>
              <a:rPr lang="de-CH" dirty="0"/>
              <a:t>	</a:t>
            </a:r>
          </a:p>
        </p:txBody>
      </p:sp>
      <p:pic>
        <p:nvPicPr>
          <p:cNvPr id="5" name="Inhaltsplatzhalter 14">
            <a:extLst>
              <a:ext uri="{FF2B5EF4-FFF2-40B4-BE49-F238E27FC236}">
                <a16:creationId xmlns:a16="http://schemas.microsoft.com/office/drawing/2014/main" id="{3780FFA3-99AF-41A5-98BD-BE4DF5CBC3D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86001" y="3218545"/>
            <a:ext cx="3653391" cy="2958418"/>
          </a:xfrm>
          <a:prstGeom prst="rect">
            <a:avLst/>
          </a:prstGeom>
        </p:spPr>
      </p:pic>
    </p:spTree>
    <p:extLst>
      <p:ext uri="{BB962C8B-B14F-4D97-AF65-F5344CB8AC3E}">
        <p14:creationId xmlns:p14="http://schemas.microsoft.com/office/powerpoint/2010/main" val="389645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631A6D-47FE-4317-8C23-E89B4445C382}"/>
              </a:ext>
            </a:extLst>
          </p:cNvPr>
          <p:cNvSpPr>
            <a:spLocks noGrp="1"/>
          </p:cNvSpPr>
          <p:nvPr>
            <p:ph type="title"/>
          </p:nvPr>
        </p:nvSpPr>
        <p:spPr/>
        <p:txBody>
          <a:bodyPr/>
          <a:lstStyle/>
          <a:p>
            <a:r>
              <a:rPr lang="de-CH" dirty="0"/>
              <a:t>Schulleitung</a:t>
            </a:r>
            <a:br>
              <a:rPr lang="de-CH" dirty="0"/>
            </a:br>
            <a:r>
              <a:rPr lang="de-CH" dirty="0"/>
              <a:t>www.schule.pratteln.ch</a:t>
            </a:r>
          </a:p>
        </p:txBody>
      </p:sp>
      <p:sp>
        <p:nvSpPr>
          <p:cNvPr id="3" name="Inhaltsplatzhalter 2">
            <a:extLst>
              <a:ext uri="{FF2B5EF4-FFF2-40B4-BE49-F238E27FC236}">
                <a16:creationId xmlns:a16="http://schemas.microsoft.com/office/drawing/2014/main" id="{46683A75-EA01-4330-ACD8-233BA891DF78}"/>
              </a:ext>
            </a:extLst>
          </p:cNvPr>
          <p:cNvSpPr>
            <a:spLocks noGrp="1"/>
          </p:cNvSpPr>
          <p:nvPr>
            <p:ph idx="1"/>
          </p:nvPr>
        </p:nvSpPr>
        <p:spPr/>
        <p:txBody>
          <a:bodyPr/>
          <a:lstStyle/>
          <a:p>
            <a:r>
              <a:rPr lang="de-CH" dirty="0"/>
              <a:t>Frank Säger</a:t>
            </a:r>
          </a:p>
          <a:p>
            <a:pPr lvl="1"/>
            <a:r>
              <a:rPr lang="de-CH" dirty="0"/>
              <a:t>Zuständig für IT und Lehrmittel</a:t>
            </a:r>
          </a:p>
          <a:p>
            <a:pPr marL="0" indent="0">
              <a:buNone/>
            </a:pPr>
            <a:r>
              <a:rPr lang="de-CH" dirty="0"/>
              <a:t>	</a:t>
            </a:r>
          </a:p>
        </p:txBody>
      </p:sp>
      <p:pic>
        <p:nvPicPr>
          <p:cNvPr id="5" name="Inhaltsplatzhalter 18">
            <a:extLst>
              <a:ext uri="{FF2B5EF4-FFF2-40B4-BE49-F238E27FC236}">
                <a16:creationId xmlns:a16="http://schemas.microsoft.com/office/drawing/2014/main" id="{CD4C3953-6B7A-4FDB-8CF9-F0789C4FC0C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30742" y="3123295"/>
            <a:ext cx="3605970" cy="2958418"/>
          </a:xfrm>
          <a:prstGeom prst="rect">
            <a:avLst/>
          </a:prstGeom>
        </p:spPr>
      </p:pic>
    </p:spTree>
    <p:extLst>
      <p:ext uri="{BB962C8B-B14F-4D97-AF65-F5344CB8AC3E}">
        <p14:creationId xmlns:p14="http://schemas.microsoft.com/office/powerpoint/2010/main" val="3603983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uppieren 72">
            <a:extLst>
              <a:ext uri="{FF2B5EF4-FFF2-40B4-BE49-F238E27FC236}">
                <a16:creationId xmlns:a16="http://schemas.microsoft.com/office/drawing/2014/main" id="{FEDAD480-2B78-B6F8-5F7B-002802C06414}"/>
              </a:ext>
            </a:extLst>
          </p:cNvPr>
          <p:cNvGrpSpPr/>
          <p:nvPr/>
        </p:nvGrpSpPr>
        <p:grpSpPr>
          <a:xfrm>
            <a:off x="7049633" y="4161855"/>
            <a:ext cx="1512601" cy="2444071"/>
            <a:chOff x="7049633" y="3992892"/>
            <a:chExt cx="1512601" cy="2444071"/>
          </a:xfrm>
        </p:grpSpPr>
        <p:sp>
          <p:nvSpPr>
            <p:cNvPr id="42" name="Rechteck 41">
              <a:extLst>
                <a:ext uri="{FF2B5EF4-FFF2-40B4-BE49-F238E27FC236}">
                  <a16:creationId xmlns:a16="http://schemas.microsoft.com/office/drawing/2014/main" id="{48075681-642C-4ECE-ADBE-2DDD884B21E5}"/>
                </a:ext>
              </a:extLst>
            </p:cNvPr>
            <p:cNvSpPr/>
            <p:nvPr/>
          </p:nvSpPr>
          <p:spPr>
            <a:xfrm rot="5400000">
              <a:off x="6977414" y="4065111"/>
              <a:ext cx="1657039" cy="1512601"/>
            </a:xfrm>
            <a:prstGeom prst="rect">
              <a:avLst/>
            </a:prstGeom>
            <a:solidFill>
              <a:srgbClr val="F99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9" name="Oval 3">
              <a:extLst>
                <a:ext uri="{FF2B5EF4-FFF2-40B4-BE49-F238E27FC236}">
                  <a16:creationId xmlns:a16="http://schemas.microsoft.com/office/drawing/2014/main" id="{07A5F9BE-14EE-4CAC-997A-E1E73A5CEA54}"/>
                </a:ext>
              </a:extLst>
            </p:cNvPr>
            <p:cNvSpPr/>
            <p:nvPr/>
          </p:nvSpPr>
          <p:spPr>
            <a:xfrm>
              <a:off x="7050685" y="4808430"/>
              <a:ext cx="1507682" cy="1628533"/>
            </a:xfrm>
            <a:prstGeom prst="ellipse">
              <a:avLst/>
            </a:prstGeom>
            <a:solidFill>
              <a:srgbClr val="F99F2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2" name="Grafik 71" descr="Tobias Henzen">
              <a:extLst>
                <a:ext uri="{FF2B5EF4-FFF2-40B4-BE49-F238E27FC236}">
                  <a16:creationId xmlns:a16="http://schemas.microsoft.com/office/drawing/2014/main" id="{1FBE0D2F-E027-1D97-D0BD-1779F70CFEFB}"/>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ackgroundRemoval t="6857" b="100000" l="8163" r="96429">
                          <a14:foregroundMark x1="53571" y1="13714" x2="52041" y2="10286"/>
                          <a14:foregroundMark x1="61735" y1="6857" x2="46429" y2="6857"/>
                          <a14:foregroundMark x1="36224" y1="82857" x2="27041" y2="99429"/>
                          <a14:foregroundMark x1="22959" y1="96000" x2="20918" y2="99429"/>
                          <a14:foregroundMark x1="78571" y1="97143" x2="79082" y2="99429"/>
                          <a14:foregroundMark x1="72959" y1="84000" x2="88776" y2="99429"/>
                        </a14:backgroundRemoval>
                      </a14:imgEffect>
                    </a14:imgLayer>
                  </a14:imgProps>
                </a:ext>
                <a:ext uri="{28A0092B-C50C-407E-A947-70E740481C1C}">
                  <a14:useLocalDpi xmlns:a14="http://schemas.microsoft.com/office/drawing/2010/main"/>
                </a:ext>
              </a:extLst>
            </a:blip>
            <a:srcRect l="7166" r="7166"/>
            <a:stretch>
              <a:fillRect/>
            </a:stretch>
          </p:blipFill>
          <p:spPr bwMode="auto">
            <a:xfrm>
              <a:off x="7050065" y="4898439"/>
              <a:ext cx="1507682" cy="1537805"/>
            </a:xfrm>
            <a:custGeom>
              <a:avLst/>
              <a:gdLst>
                <a:gd name="connsiteX0" fmla="*/ 434726 w 1507682"/>
                <a:gd name="connsiteY0" fmla="*/ 0 h 1537805"/>
                <a:gd name="connsiteX1" fmla="*/ 1072957 w 1507682"/>
                <a:gd name="connsiteY1" fmla="*/ 0 h 1537805"/>
                <a:gd name="connsiteX2" fmla="*/ 1175321 w 1507682"/>
                <a:gd name="connsiteY2" fmla="*/ 60015 h 1537805"/>
                <a:gd name="connsiteX3" fmla="*/ 1507682 w 1507682"/>
                <a:gd name="connsiteY3" fmla="*/ 735218 h 1537805"/>
                <a:gd name="connsiteX4" fmla="*/ 1047270 w 1507682"/>
                <a:gd name="connsiteY4" fmla="*/ 1485496 h 1537805"/>
                <a:gd name="connsiteX5" fmla="*/ 981781 w 1507682"/>
                <a:gd name="connsiteY5" fmla="*/ 1511386 h 1537805"/>
                <a:gd name="connsiteX6" fmla="*/ 909659 w 1507682"/>
                <a:gd name="connsiteY6" fmla="*/ 1527663 h 1537805"/>
                <a:gd name="connsiteX7" fmla="*/ 772769 w 1507682"/>
                <a:gd name="connsiteY7" fmla="*/ 1537805 h 1537805"/>
                <a:gd name="connsiteX8" fmla="*/ 505469 w 1507682"/>
                <a:gd name="connsiteY8" fmla="*/ 1498232 h 1537805"/>
                <a:gd name="connsiteX9" fmla="*/ 445439 w 1507682"/>
                <a:gd name="connsiteY9" fmla="*/ 1476717 h 1537805"/>
                <a:gd name="connsiteX10" fmla="*/ 332362 w 1507682"/>
                <a:gd name="connsiteY10" fmla="*/ 1410421 h 1537805"/>
                <a:gd name="connsiteX11" fmla="*/ 0 w 1507682"/>
                <a:gd name="connsiteY11" fmla="*/ 735218 h 1537805"/>
                <a:gd name="connsiteX12" fmla="*/ 332362 w 1507682"/>
                <a:gd name="connsiteY12" fmla="*/ 60015 h 153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7682" h="1537805">
                  <a:moveTo>
                    <a:pt x="434726" y="0"/>
                  </a:moveTo>
                  <a:lnTo>
                    <a:pt x="1072957" y="0"/>
                  </a:lnTo>
                  <a:lnTo>
                    <a:pt x="1175321" y="60015"/>
                  </a:lnTo>
                  <a:cubicBezTo>
                    <a:pt x="1375844" y="206345"/>
                    <a:pt x="1507682" y="454151"/>
                    <a:pt x="1507682" y="735218"/>
                  </a:cubicBezTo>
                  <a:cubicBezTo>
                    <a:pt x="1507682" y="1072498"/>
                    <a:pt x="1317835" y="1361883"/>
                    <a:pt x="1047270" y="1485496"/>
                  </a:cubicBezTo>
                  <a:lnTo>
                    <a:pt x="981781" y="1511386"/>
                  </a:lnTo>
                  <a:lnTo>
                    <a:pt x="909659" y="1527663"/>
                  </a:lnTo>
                  <a:cubicBezTo>
                    <a:pt x="865025" y="1534341"/>
                    <a:pt x="819310" y="1537805"/>
                    <a:pt x="772769" y="1537805"/>
                  </a:cubicBezTo>
                  <a:cubicBezTo>
                    <a:pt x="679687" y="1537805"/>
                    <a:pt x="589909" y="1523951"/>
                    <a:pt x="505469" y="1498232"/>
                  </a:cubicBezTo>
                  <a:lnTo>
                    <a:pt x="445439" y="1476717"/>
                  </a:lnTo>
                  <a:lnTo>
                    <a:pt x="332362" y="1410421"/>
                  </a:lnTo>
                  <a:cubicBezTo>
                    <a:pt x="131839" y="1264091"/>
                    <a:pt x="0" y="1016285"/>
                    <a:pt x="0" y="735218"/>
                  </a:cubicBezTo>
                  <a:cubicBezTo>
                    <a:pt x="0" y="454151"/>
                    <a:pt x="131839" y="206345"/>
                    <a:pt x="332362" y="60015"/>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69" name="Gruppieren 68">
            <a:extLst>
              <a:ext uri="{FF2B5EF4-FFF2-40B4-BE49-F238E27FC236}">
                <a16:creationId xmlns:a16="http://schemas.microsoft.com/office/drawing/2014/main" id="{A1E86E33-B578-2577-735B-297C8AD83E19}"/>
              </a:ext>
            </a:extLst>
          </p:cNvPr>
          <p:cNvGrpSpPr/>
          <p:nvPr/>
        </p:nvGrpSpPr>
        <p:grpSpPr>
          <a:xfrm>
            <a:off x="2145781" y="4169356"/>
            <a:ext cx="1517931" cy="2432957"/>
            <a:chOff x="2145781" y="4000393"/>
            <a:chExt cx="1517931" cy="2432957"/>
          </a:xfrm>
        </p:grpSpPr>
        <p:sp>
          <p:nvSpPr>
            <p:cNvPr id="20" name="Rechteck 19">
              <a:extLst>
                <a:ext uri="{FF2B5EF4-FFF2-40B4-BE49-F238E27FC236}">
                  <a16:creationId xmlns:a16="http://schemas.microsoft.com/office/drawing/2014/main" id="{81AC4254-3018-491A-A20A-8C1B54187C71}"/>
                </a:ext>
              </a:extLst>
            </p:cNvPr>
            <p:cNvSpPr/>
            <p:nvPr/>
          </p:nvSpPr>
          <p:spPr>
            <a:xfrm rot="5400000">
              <a:off x="2076226" y="4069948"/>
              <a:ext cx="1657039" cy="1517930"/>
            </a:xfrm>
            <a:prstGeom prst="rect">
              <a:avLst/>
            </a:prstGeom>
            <a:solidFill>
              <a:srgbClr val="F99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55" name="Grafik 54" descr="Ein Bild, das Text, Mann, tragen, Person enthält.&#10;&#10;Automatisch generierte Beschreibung">
              <a:extLst>
                <a:ext uri="{FF2B5EF4-FFF2-40B4-BE49-F238E27FC236}">
                  <a16:creationId xmlns:a16="http://schemas.microsoft.com/office/drawing/2014/main" id="{350C62EE-3597-4FF5-BFAC-6AD544C36E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2145783" y="4881509"/>
              <a:ext cx="1517929" cy="1551841"/>
            </a:xfrm>
            <a:prstGeom prst="flowChartConnector">
              <a:avLst/>
            </a:prstGeom>
            <a:effectLst/>
          </p:spPr>
        </p:pic>
      </p:grpSp>
      <p:sp>
        <p:nvSpPr>
          <p:cNvPr id="2" name="Titel 1">
            <a:extLst>
              <a:ext uri="{FF2B5EF4-FFF2-40B4-BE49-F238E27FC236}">
                <a16:creationId xmlns:a16="http://schemas.microsoft.com/office/drawing/2014/main" id="{6852AC93-4ED4-4917-89AF-0A8C792E151C}"/>
              </a:ext>
            </a:extLst>
          </p:cNvPr>
          <p:cNvSpPr>
            <a:spLocks noGrp="1"/>
          </p:cNvSpPr>
          <p:nvPr>
            <p:ph type="title"/>
          </p:nvPr>
        </p:nvSpPr>
        <p:spPr>
          <a:xfrm>
            <a:off x="488688" y="326296"/>
            <a:ext cx="9098280" cy="1325563"/>
          </a:xfrm>
        </p:spPr>
        <p:txBody>
          <a:bodyPr/>
          <a:lstStyle/>
          <a:p>
            <a:r>
              <a:rPr lang="de-CH" dirty="0"/>
              <a:t>Der Schulrat für die Amtszeit </a:t>
            </a:r>
            <a:br>
              <a:rPr lang="de-CH" dirty="0"/>
            </a:br>
            <a:r>
              <a:rPr lang="de-CH" dirty="0"/>
              <a:t>2024 - 2028</a:t>
            </a:r>
          </a:p>
        </p:txBody>
      </p:sp>
      <p:sp>
        <p:nvSpPr>
          <p:cNvPr id="3" name="Inhaltsplatzhalter 2">
            <a:extLst>
              <a:ext uri="{FF2B5EF4-FFF2-40B4-BE49-F238E27FC236}">
                <a16:creationId xmlns:a16="http://schemas.microsoft.com/office/drawing/2014/main" id="{C070C15B-0E8C-49FB-AB80-915F1FDFFEB2}"/>
              </a:ext>
            </a:extLst>
          </p:cNvPr>
          <p:cNvSpPr>
            <a:spLocks noGrp="1"/>
          </p:cNvSpPr>
          <p:nvPr>
            <p:ph idx="1"/>
          </p:nvPr>
        </p:nvSpPr>
        <p:spPr>
          <a:xfrm>
            <a:off x="488688" y="1731017"/>
            <a:ext cx="11105561" cy="4351338"/>
          </a:xfrm>
        </p:spPr>
        <p:txBody>
          <a:bodyPr/>
          <a:lstStyle/>
          <a:p>
            <a:pPr marL="0" indent="0">
              <a:buNone/>
            </a:pPr>
            <a:r>
              <a:rPr lang="de-CH" dirty="0"/>
              <a:t>Der Schulrat wird durch den Einwohnerrat gewählt und besteht aktuell aus folgenden Mitgliedern:</a:t>
            </a:r>
          </a:p>
          <a:p>
            <a:endParaRPr lang="de-CH" dirty="0"/>
          </a:p>
          <a:p>
            <a:r>
              <a:rPr lang="de-CH" dirty="0" err="1"/>
              <a:t>bbbbbb</a:t>
            </a:r>
            <a:endParaRPr lang="de-CH" dirty="0"/>
          </a:p>
          <a:p>
            <a:endParaRPr lang="de-CH" dirty="0"/>
          </a:p>
          <a:p>
            <a:endParaRPr lang="de-CH" dirty="0"/>
          </a:p>
        </p:txBody>
      </p:sp>
      <p:grpSp>
        <p:nvGrpSpPr>
          <p:cNvPr id="70" name="Gruppieren 69">
            <a:extLst>
              <a:ext uri="{FF2B5EF4-FFF2-40B4-BE49-F238E27FC236}">
                <a16:creationId xmlns:a16="http://schemas.microsoft.com/office/drawing/2014/main" id="{5BA25A14-70F5-6B1A-764E-F2EB2D3B9BF5}"/>
              </a:ext>
            </a:extLst>
          </p:cNvPr>
          <p:cNvGrpSpPr/>
          <p:nvPr/>
        </p:nvGrpSpPr>
        <p:grpSpPr>
          <a:xfrm>
            <a:off x="213438" y="4169354"/>
            <a:ext cx="2089307" cy="2438188"/>
            <a:chOff x="213438" y="4000391"/>
            <a:chExt cx="2089307" cy="2438188"/>
          </a:xfrm>
        </p:grpSpPr>
        <p:sp>
          <p:nvSpPr>
            <p:cNvPr id="12" name="Rechteck 11">
              <a:extLst>
                <a:ext uri="{FF2B5EF4-FFF2-40B4-BE49-F238E27FC236}">
                  <a16:creationId xmlns:a16="http://schemas.microsoft.com/office/drawing/2014/main" id="{71B50D48-5B71-405F-905A-77567C8DAECD}"/>
                </a:ext>
              </a:extLst>
            </p:cNvPr>
            <p:cNvSpPr/>
            <p:nvPr/>
          </p:nvSpPr>
          <p:spPr>
            <a:xfrm rot="5400000">
              <a:off x="437112" y="4072610"/>
              <a:ext cx="1657039" cy="1512601"/>
            </a:xfrm>
            <a:prstGeom prst="rect">
              <a:avLst/>
            </a:prstGeom>
            <a:solidFill>
              <a:srgbClr val="F99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3" name="Grafik 12" descr="Ein Bild, das Text, Mann, Person, darstellend enthält.&#10;&#10;Automatisch generierte Beschreibung">
              <a:extLst>
                <a:ext uri="{FF2B5EF4-FFF2-40B4-BE49-F238E27FC236}">
                  <a16:creationId xmlns:a16="http://schemas.microsoft.com/office/drawing/2014/main" id="{69EA5DBD-02A5-4A14-9EE8-CCE3EF1A681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6937" y="4920438"/>
              <a:ext cx="1515220" cy="1518141"/>
            </a:xfrm>
            <a:prstGeom prst="ellipse">
              <a:avLst/>
            </a:prstGeom>
          </p:spPr>
        </p:pic>
        <p:sp>
          <p:nvSpPr>
            <p:cNvPr id="15" name="TextBox 16">
              <a:extLst>
                <a:ext uri="{FF2B5EF4-FFF2-40B4-BE49-F238E27FC236}">
                  <a16:creationId xmlns:a16="http://schemas.microsoft.com/office/drawing/2014/main" id="{C8446D99-89E8-48B0-91A0-9DD00CE52278}"/>
                </a:ext>
              </a:extLst>
            </p:cNvPr>
            <p:cNvSpPr txBox="1"/>
            <p:nvPr/>
          </p:nvSpPr>
          <p:spPr>
            <a:xfrm>
              <a:off x="213438" y="4667854"/>
              <a:ext cx="2074224" cy="224011"/>
            </a:xfrm>
            <a:prstGeom prst="rect">
              <a:avLst/>
            </a:prstGeom>
            <a:noFill/>
          </p:spPr>
          <p:txBody>
            <a:bodyPr wrap="square" lIns="0" tIns="0" rIns="0" bIns="0" rtlCol="0" anchor="ctr">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Calibri Light" charset="0"/>
                  <a:cs typeface="Segoe UI" panose="020B0502040204020203" pitchFamily="34" charset="0"/>
                </a:rPr>
                <a:t>Präsident</a:t>
              </a:r>
              <a:endParaRPr kumimoji="0" lang="en-US" sz="1400" b="0" i="0" u="none" strike="noStrike" kern="1200" cap="none" spc="0" normalizeH="0" baseline="0" noProof="0" dirty="0">
                <a:ln>
                  <a:noFill/>
                </a:ln>
                <a:solidFill>
                  <a:prstClr val="white"/>
                </a:solidFill>
                <a:effectLst/>
                <a:uLnTx/>
                <a:uFillTx/>
                <a:latin typeface="Aptos" panose="02110004020202020204"/>
                <a:ea typeface="Calibri Light" charset="0"/>
                <a:cs typeface="Segoe UI" panose="020B0502040204020203" pitchFamily="34" charset="0"/>
              </a:endParaRPr>
            </a:p>
          </p:txBody>
        </p:sp>
        <p:sp>
          <p:nvSpPr>
            <p:cNvPr id="16" name="TextBox 17">
              <a:extLst>
                <a:ext uri="{FF2B5EF4-FFF2-40B4-BE49-F238E27FC236}">
                  <a16:creationId xmlns:a16="http://schemas.microsoft.com/office/drawing/2014/main" id="{F79E267B-CE21-42AC-99B7-21B0120D3ACD}"/>
                </a:ext>
              </a:extLst>
            </p:cNvPr>
            <p:cNvSpPr txBox="1"/>
            <p:nvPr/>
          </p:nvSpPr>
          <p:spPr>
            <a:xfrm>
              <a:off x="228521" y="4072894"/>
              <a:ext cx="2074224" cy="460023"/>
            </a:xfrm>
            <a:prstGeom prst="rect">
              <a:avLst/>
            </a:prstGeom>
            <a:noFill/>
          </p:spPr>
          <p:txBody>
            <a:bodyPr wrap="square" lIns="0" tIns="0" rIns="0" bIns="0" rtlCol="0" anchor="ctr">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ptos" panose="02110004020202020204"/>
                  <a:ea typeface="Calibri Light" charset="0"/>
                  <a:cs typeface="Segoe UI" panose="020B0502040204020203" pitchFamily="34" charset="0"/>
                </a:rPr>
                <a:t>Tino </a:t>
              </a:r>
            </a:p>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ptos" panose="02110004020202020204"/>
                  <a:ea typeface="Calibri Light" charset="0"/>
                  <a:cs typeface="Segoe UI" panose="020B0502040204020203" pitchFamily="34" charset="0"/>
                </a:rPr>
                <a:t>Russo</a:t>
              </a:r>
              <a:endParaRPr kumimoji="0" lang="en-US" sz="1800" b="1" i="0" u="none" strike="noStrike" kern="1200" cap="none" spc="0" normalizeH="0" baseline="0" noProof="0" dirty="0">
                <a:ln>
                  <a:noFill/>
                </a:ln>
                <a:solidFill>
                  <a:prstClr val="white"/>
                </a:solidFill>
                <a:effectLst/>
                <a:uLnTx/>
                <a:uFillTx/>
                <a:latin typeface="Aptos" panose="02110004020202020204"/>
                <a:ea typeface="Calibri Light" charset="0"/>
                <a:cs typeface="Segoe UI" panose="020B0502040204020203" pitchFamily="34" charset="0"/>
              </a:endParaRPr>
            </a:p>
          </p:txBody>
        </p:sp>
      </p:grpSp>
      <p:sp>
        <p:nvSpPr>
          <p:cNvPr id="22" name="TextBox 16">
            <a:extLst>
              <a:ext uri="{FF2B5EF4-FFF2-40B4-BE49-F238E27FC236}">
                <a16:creationId xmlns:a16="http://schemas.microsoft.com/office/drawing/2014/main" id="{2AA837C3-51D1-4238-AAB3-E425BD755C00}"/>
              </a:ext>
            </a:extLst>
          </p:cNvPr>
          <p:cNvSpPr txBox="1"/>
          <p:nvPr/>
        </p:nvSpPr>
        <p:spPr>
          <a:xfrm>
            <a:off x="3340388" y="4911819"/>
            <a:ext cx="2074224" cy="224011"/>
          </a:xfrm>
          <a:prstGeom prst="rect">
            <a:avLst/>
          </a:prstGeom>
          <a:noFill/>
        </p:spPr>
        <p:txBody>
          <a:bodyPr wrap="square" lIns="0" tIns="0" rIns="0" bIns="0" rtlCol="0" anchor="ctr">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Calibri Light" charset="0"/>
                <a:cs typeface="Segoe UI" panose="020B0502040204020203" pitchFamily="34" charset="0"/>
              </a:rPr>
              <a:t>Vize-Präsident</a:t>
            </a:r>
            <a:endParaRPr kumimoji="0" lang="en-US" sz="1400" b="0" i="0" u="none" strike="noStrike" kern="1200" cap="none" spc="0" normalizeH="0" baseline="0" noProof="0" dirty="0">
              <a:ln>
                <a:noFill/>
              </a:ln>
              <a:solidFill>
                <a:prstClr val="white"/>
              </a:solidFill>
              <a:effectLst/>
              <a:uLnTx/>
              <a:uFillTx/>
              <a:latin typeface="Aptos" panose="02110004020202020204"/>
              <a:ea typeface="Calibri Light" charset="0"/>
              <a:cs typeface="Segoe UI" panose="020B0502040204020203" pitchFamily="34" charset="0"/>
            </a:endParaRPr>
          </a:p>
        </p:txBody>
      </p:sp>
      <p:sp>
        <p:nvSpPr>
          <p:cNvPr id="23" name="TextBox 17">
            <a:extLst>
              <a:ext uri="{FF2B5EF4-FFF2-40B4-BE49-F238E27FC236}">
                <a16:creationId xmlns:a16="http://schemas.microsoft.com/office/drawing/2014/main" id="{B6218CAD-2807-44EC-B997-56DE8EE9A036}"/>
              </a:ext>
            </a:extLst>
          </p:cNvPr>
          <p:cNvSpPr txBox="1"/>
          <p:nvPr/>
        </p:nvSpPr>
        <p:spPr>
          <a:xfrm>
            <a:off x="1824317" y="4300184"/>
            <a:ext cx="2074224" cy="460023"/>
          </a:xfrm>
          <a:prstGeom prst="rect">
            <a:avLst/>
          </a:prstGeom>
          <a:noFill/>
        </p:spPr>
        <p:txBody>
          <a:bodyPr wrap="square" lIns="0" tIns="0" rIns="0" bIns="0" rtlCol="0" anchor="ctr">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ptos" panose="02110004020202020204"/>
                <a:ea typeface="Calibri Light" charset="0"/>
                <a:cs typeface="Segoe UI" panose="020B0502040204020203" pitchFamily="34" charset="0"/>
              </a:rPr>
              <a:t>Emmanuel</a:t>
            </a:r>
          </a:p>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ptos" panose="02110004020202020204"/>
                <a:ea typeface="Calibri Light" charset="0"/>
                <a:cs typeface="Segoe UI" panose="020B0502040204020203" pitchFamily="34" charset="0"/>
              </a:rPr>
              <a:t>Salmon</a:t>
            </a:r>
            <a:endParaRPr kumimoji="0" lang="en-US" sz="1800" b="1" i="0" u="none" strike="noStrike" kern="1200" cap="none" spc="0" normalizeH="0" baseline="0" noProof="0" dirty="0">
              <a:ln>
                <a:noFill/>
              </a:ln>
              <a:solidFill>
                <a:prstClr val="white"/>
              </a:solidFill>
              <a:effectLst/>
              <a:uLnTx/>
              <a:uFillTx/>
              <a:latin typeface="Aptos" panose="02110004020202020204"/>
              <a:ea typeface="Calibri Light" charset="0"/>
              <a:cs typeface="Segoe UI" panose="020B0502040204020203" pitchFamily="34" charset="0"/>
            </a:endParaRPr>
          </a:p>
        </p:txBody>
      </p:sp>
      <p:grpSp>
        <p:nvGrpSpPr>
          <p:cNvPr id="63" name="Gruppieren 62">
            <a:extLst>
              <a:ext uri="{FF2B5EF4-FFF2-40B4-BE49-F238E27FC236}">
                <a16:creationId xmlns:a16="http://schemas.microsoft.com/office/drawing/2014/main" id="{18983BF5-4DD6-8862-9F6D-46EFAD6EC139}"/>
              </a:ext>
            </a:extLst>
          </p:cNvPr>
          <p:cNvGrpSpPr/>
          <p:nvPr/>
        </p:nvGrpSpPr>
        <p:grpSpPr>
          <a:xfrm>
            <a:off x="10014608" y="4169354"/>
            <a:ext cx="2081114" cy="2432959"/>
            <a:chOff x="10014608" y="4000391"/>
            <a:chExt cx="2081114" cy="2432959"/>
          </a:xfrm>
        </p:grpSpPr>
        <p:sp>
          <p:nvSpPr>
            <p:cNvPr id="48" name="Oval 3">
              <a:extLst>
                <a:ext uri="{FF2B5EF4-FFF2-40B4-BE49-F238E27FC236}">
                  <a16:creationId xmlns:a16="http://schemas.microsoft.com/office/drawing/2014/main" id="{E22FC32E-2EF7-06A2-C66A-81AD2ADBA29E}"/>
                </a:ext>
              </a:extLst>
            </p:cNvPr>
            <p:cNvSpPr/>
            <p:nvPr/>
          </p:nvSpPr>
          <p:spPr>
            <a:xfrm>
              <a:off x="10301896" y="4804817"/>
              <a:ext cx="1507682" cy="1628533"/>
            </a:xfrm>
            <a:prstGeom prst="ellipse">
              <a:avLst/>
            </a:prstGeom>
            <a:solidFill>
              <a:srgbClr val="F99F2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6" name="Rechteck 55">
              <a:extLst>
                <a:ext uri="{FF2B5EF4-FFF2-40B4-BE49-F238E27FC236}">
                  <a16:creationId xmlns:a16="http://schemas.microsoft.com/office/drawing/2014/main" id="{A9537DAB-97DF-448A-83D0-8FB42B4070FD}"/>
                </a:ext>
              </a:extLst>
            </p:cNvPr>
            <p:cNvSpPr/>
            <p:nvPr/>
          </p:nvSpPr>
          <p:spPr>
            <a:xfrm rot="5400000">
              <a:off x="10225994" y="4072610"/>
              <a:ext cx="1657039" cy="1512601"/>
            </a:xfrm>
            <a:prstGeom prst="rect">
              <a:avLst/>
            </a:prstGeom>
            <a:solidFill>
              <a:srgbClr val="F99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8" name="TextBox 16">
              <a:extLst>
                <a:ext uri="{FF2B5EF4-FFF2-40B4-BE49-F238E27FC236}">
                  <a16:creationId xmlns:a16="http://schemas.microsoft.com/office/drawing/2014/main" id="{EA2DC30B-7BAD-44DF-A7F4-D5E70B6920C3}"/>
                </a:ext>
              </a:extLst>
            </p:cNvPr>
            <p:cNvSpPr txBox="1"/>
            <p:nvPr/>
          </p:nvSpPr>
          <p:spPr>
            <a:xfrm>
              <a:off x="10021498" y="4589770"/>
              <a:ext cx="2074224" cy="224011"/>
            </a:xfrm>
            <a:prstGeom prst="rect">
              <a:avLst/>
            </a:prstGeom>
            <a:noFill/>
          </p:spPr>
          <p:txBody>
            <a:bodyPr wrap="square" lIns="0" tIns="0" rIns="0" bIns="0" rtlCol="0" anchor="ctr">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Calibri Light" charset="0"/>
                  <a:cs typeface="Segoe UI" panose="020B0502040204020203" pitchFamily="34" charset="0"/>
                </a:rPr>
                <a:t>Schulrat</a:t>
              </a:r>
              <a:endParaRPr kumimoji="0" lang="en-US" sz="1400" b="0" i="0" u="none" strike="noStrike" kern="1200" cap="none" spc="0" normalizeH="0" baseline="0" noProof="0" dirty="0">
                <a:ln>
                  <a:noFill/>
                </a:ln>
                <a:solidFill>
                  <a:prstClr val="white"/>
                </a:solidFill>
                <a:effectLst/>
                <a:uLnTx/>
                <a:uFillTx/>
                <a:latin typeface="Aptos" panose="02110004020202020204"/>
                <a:ea typeface="Calibri Light" charset="0"/>
                <a:cs typeface="Segoe UI" panose="020B0502040204020203" pitchFamily="34" charset="0"/>
              </a:endParaRPr>
            </a:p>
          </p:txBody>
        </p:sp>
        <p:sp>
          <p:nvSpPr>
            <p:cNvPr id="59" name="TextBox 17">
              <a:extLst>
                <a:ext uri="{FF2B5EF4-FFF2-40B4-BE49-F238E27FC236}">
                  <a16:creationId xmlns:a16="http://schemas.microsoft.com/office/drawing/2014/main" id="{D3FE9400-9C67-4D1B-A055-3C895464C831}"/>
                </a:ext>
              </a:extLst>
            </p:cNvPr>
            <p:cNvSpPr txBox="1"/>
            <p:nvPr/>
          </p:nvSpPr>
          <p:spPr>
            <a:xfrm>
              <a:off x="10014608" y="4230547"/>
              <a:ext cx="2074224" cy="233344"/>
            </a:xfrm>
            <a:prstGeom prst="rect">
              <a:avLst/>
            </a:prstGeom>
            <a:noFill/>
          </p:spPr>
          <p:txBody>
            <a:bodyPr wrap="square" lIns="0" tIns="0" rIns="0" bIns="0" rtlCol="0" anchor="ctr">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white"/>
                  </a:solidFill>
                  <a:effectLst/>
                  <a:uLnTx/>
                  <a:uFillTx/>
                  <a:latin typeface="Aptos" panose="02110004020202020204"/>
                  <a:ea typeface="+mn-ea"/>
                  <a:cs typeface="Segoe UI" panose="020B0502040204020203" pitchFamily="34" charset="0"/>
                </a:rPr>
                <a:t>Vakant</a:t>
              </a:r>
              <a:endParaRPr kumimoji="0" lang="en-US" sz="1800" b="1" i="0" u="none" strike="noStrike" kern="0" cap="none" spc="0" normalizeH="0" baseline="0" noProof="0" dirty="0">
                <a:ln>
                  <a:noFill/>
                </a:ln>
                <a:solidFill>
                  <a:prstClr val="white"/>
                </a:solidFill>
                <a:effectLst/>
                <a:uLnTx/>
                <a:uFillTx/>
                <a:latin typeface="Aptos" panose="02110004020202020204"/>
                <a:ea typeface="+mn-ea"/>
                <a:cs typeface="Segoe UI" panose="020B0502040204020203" pitchFamily="34" charset="0"/>
              </a:endParaRPr>
            </a:p>
          </p:txBody>
        </p:sp>
      </p:grpSp>
      <p:grpSp>
        <p:nvGrpSpPr>
          <p:cNvPr id="67" name="Gruppieren 66">
            <a:extLst>
              <a:ext uri="{FF2B5EF4-FFF2-40B4-BE49-F238E27FC236}">
                <a16:creationId xmlns:a16="http://schemas.microsoft.com/office/drawing/2014/main" id="{C99A522A-C536-C999-E24F-7C601C0649B3}"/>
              </a:ext>
            </a:extLst>
          </p:cNvPr>
          <p:cNvGrpSpPr/>
          <p:nvPr/>
        </p:nvGrpSpPr>
        <p:grpSpPr>
          <a:xfrm>
            <a:off x="5142368" y="4169357"/>
            <a:ext cx="2099045" cy="2616742"/>
            <a:chOff x="5142368" y="4000394"/>
            <a:chExt cx="2099045" cy="2616742"/>
          </a:xfrm>
        </p:grpSpPr>
        <p:sp>
          <p:nvSpPr>
            <p:cNvPr id="34" name="Rechteck 33">
              <a:extLst>
                <a:ext uri="{FF2B5EF4-FFF2-40B4-BE49-F238E27FC236}">
                  <a16:creationId xmlns:a16="http://schemas.microsoft.com/office/drawing/2014/main" id="{10C13AEC-C184-43A3-8286-8286E1EF781B}"/>
                </a:ext>
              </a:extLst>
            </p:cNvPr>
            <p:cNvSpPr/>
            <p:nvPr/>
          </p:nvSpPr>
          <p:spPr>
            <a:xfrm rot="5400000">
              <a:off x="5347555" y="4078181"/>
              <a:ext cx="1657039" cy="1501465"/>
            </a:xfrm>
            <a:prstGeom prst="rect">
              <a:avLst/>
            </a:prstGeom>
            <a:solidFill>
              <a:srgbClr val="F99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35" name="Group 18">
              <a:extLst>
                <a:ext uri="{FF2B5EF4-FFF2-40B4-BE49-F238E27FC236}">
                  <a16:creationId xmlns:a16="http://schemas.microsoft.com/office/drawing/2014/main" id="{B9615191-F2ED-4AEC-B725-F1141F921378}"/>
                </a:ext>
              </a:extLst>
            </p:cNvPr>
            <p:cNvGrpSpPr/>
            <p:nvPr/>
          </p:nvGrpSpPr>
          <p:grpSpPr>
            <a:xfrm>
              <a:off x="5142368" y="4094792"/>
              <a:ext cx="2099045" cy="738199"/>
              <a:chOff x="739219" y="1027831"/>
              <a:chExt cx="1589864" cy="709967"/>
            </a:xfrm>
          </p:grpSpPr>
          <p:sp>
            <p:nvSpPr>
              <p:cNvPr id="36" name="TextBox 16">
                <a:extLst>
                  <a:ext uri="{FF2B5EF4-FFF2-40B4-BE49-F238E27FC236}">
                    <a16:creationId xmlns:a16="http://schemas.microsoft.com/office/drawing/2014/main" id="{2D8923ED-2DBF-4FA7-A02F-9D25FA3B5933}"/>
                  </a:ext>
                </a:extLst>
              </p:cNvPr>
              <p:cNvSpPr txBox="1"/>
              <p:nvPr/>
            </p:nvSpPr>
            <p:spPr>
              <a:xfrm>
                <a:off x="739219" y="1522354"/>
                <a:ext cx="1571064" cy="215444"/>
              </a:xfrm>
              <a:prstGeom prst="rect">
                <a:avLst/>
              </a:prstGeom>
              <a:noFill/>
            </p:spPr>
            <p:txBody>
              <a:bodyPr wrap="square" lIns="0" tIns="0" rIns="0" bIns="0" rtlCol="0" anchor="ctr">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Calibri Light" charset="0"/>
                    <a:cs typeface="Segoe UI" panose="020B0502040204020203" pitchFamily="34" charset="0"/>
                  </a:rPr>
                  <a:t>Schulrätin</a:t>
                </a:r>
                <a:endParaRPr kumimoji="0" lang="en-US" sz="1400" b="0" i="0" u="none" strike="noStrike" kern="1200" cap="none" spc="0" normalizeH="0" baseline="0" noProof="0" dirty="0">
                  <a:ln>
                    <a:noFill/>
                  </a:ln>
                  <a:solidFill>
                    <a:prstClr val="white"/>
                  </a:solidFill>
                  <a:effectLst/>
                  <a:uLnTx/>
                  <a:uFillTx/>
                  <a:latin typeface="Aptos" panose="02110004020202020204"/>
                  <a:ea typeface="Calibri Light" charset="0"/>
                  <a:cs typeface="Segoe UI" panose="020B0502040204020203" pitchFamily="34" charset="0"/>
                </a:endParaRPr>
              </a:p>
            </p:txBody>
          </p:sp>
          <p:sp>
            <p:nvSpPr>
              <p:cNvPr id="37" name="TextBox 17">
                <a:extLst>
                  <a:ext uri="{FF2B5EF4-FFF2-40B4-BE49-F238E27FC236}">
                    <a16:creationId xmlns:a16="http://schemas.microsoft.com/office/drawing/2014/main" id="{8829553B-EAB0-4C48-A390-A27C131A7F84}"/>
                  </a:ext>
                </a:extLst>
              </p:cNvPr>
              <p:cNvSpPr txBox="1"/>
              <p:nvPr/>
            </p:nvSpPr>
            <p:spPr>
              <a:xfrm>
                <a:off x="758019" y="1027831"/>
                <a:ext cx="1571064" cy="442429"/>
              </a:xfrm>
              <a:prstGeom prst="rect">
                <a:avLst/>
              </a:prstGeom>
              <a:noFill/>
            </p:spPr>
            <p:txBody>
              <a:bodyPr wrap="square" lIns="0" tIns="0" rIns="0" bIns="0" rtlCol="0" anchor="ctr">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ptos" panose="02110004020202020204"/>
                    <a:ea typeface="+mn-ea"/>
                    <a:cs typeface="Segoe UI" panose="020B0502040204020203" pitchFamily="34" charset="0"/>
                  </a:rPr>
                  <a:t>Chantal</a:t>
                </a:r>
              </a:p>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ptos" panose="02110004020202020204"/>
                    <a:ea typeface="+mn-ea"/>
                    <a:cs typeface="Segoe UI" panose="020B0502040204020203" pitchFamily="34" charset="0"/>
                  </a:rPr>
                  <a:t>Stingelin</a:t>
                </a:r>
              </a:p>
            </p:txBody>
          </p:sp>
        </p:grpSp>
        <p:pic>
          <p:nvPicPr>
            <p:cNvPr id="6" name="Grafik 5" descr="Ein Bild, das Lächeln, Menschliches Gesicht, Person, Lippe enthält.&#10;&#10;Automatisch generierte Beschreibung">
              <a:extLst>
                <a:ext uri="{FF2B5EF4-FFF2-40B4-BE49-F238E27FC236}">
                  <a16:creationId xmlns:a16="http://schemas.microsoft.com/office/drawing/2014/main" id="{68880FAA-C28E-FA7B-9D85-59D1B44A654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313" l="10000" r="90078">
                          <a14:foregroundMark x1="46250" y1="50703" x2="51953" y2="51094"/>
                          <a14:foregroundMark x1="89844" y1="49844" x2="90156" y2="51094"/>
                          <a14:foregroundMark x1="49297" y1="90313" x2="50000" y2="90313"/>
                        </a14:backgroundRemoval>
                      </a14:imgEffect>
                    </a14:imgLayer>
                  </a14:imgProps>
                </a:ext>
                <a:ext uri="{28A0092B-C50C-407E-A947-70E740481C1C}">
                  <a14:useLocalDpi xmlns:a14="http://schemas.microsoft.com/office/drawing/2010/main" val="0"/>
                </a:ext>
              </a:extLst>
            </a:blip>
            <a:stretch>
              <a:fillRect/>
            </a:stretch>
          </p:blipFill>
          <p:spPr>
            <a:xfrm>
              <a:off x="5184378" y="4671238"/>
              <a:ext cx="1920906" cy="1945898"/>
            </a:xfrm>
            <a:prstGeom prst="rect">
              <a:avLst/>
            </a:prstGeom>
          </p:spPr>
        </p:pic>
      </p:grpSp>
      <p:grpSp>
        <p:nvGrpSpPr>
          <p:cNvPr id="65" name="Gruppieren 64">
            <a:extLst>
              <a:ext uri="{FF2B5EF4-FFF2-40B4-BE49-F238E27FC236}">
                <a16:creationId xmlns:a16="http://schemas.microsoft.com/office/drawing/2014/main" id="{93A15429-6D30-3CD7-01D3-F451D38D4105}"/>
              </a:ext>
            </a:extLst>
          </p:cNvPr>
          <p:cNvGrpSpPr/>
          <p:nvPr/>
        </p:nvGrpSpPr>
        <p:grpSpPr>
          <a:xfrm>
            <a:off x="8391178" y="4163743"/>
            <a:ext cx="2078091" cy="2619031"/>
            <a:chOff x="8391178" y="3994780"/>
            <a:chExt cx="2078091" cy="2619031"/>
          </a:xfrm>
        </p:grpSpPr>
        <p:grpSp>
          <p:nvGrpSpPr>
            <p:cNvPr id="64" name="Gruppieren 63">
              <a:extLst>
                <a:ext uri="{FF2B5EF4-FFF2-40B4-BE49-F238E27FC236}">
                  <a16:creationId xmlns:a16="http://schemas.microsoft.com/office/drawing/2014/main" id="{BF96F0AF-ED4B-56DD-8275-AD96A443DB40}"/>
                </a:ext>
              </a:extLst>
            </p:cNvPr>
            <p:cNvGrpSpPr/>
            <p:nvPr/>
          </p:nvGrpSpPr>
          <p:grpSpPr>
            <a:xfrm>
              <a:off x="8391178" y="3994780"/>
              <a:ext cx="2078091" cy="1657039"/>
              <a:chOff x="8391178" y="3994780"/>
              <a:chExt cx="2078091" cy="1657039"/>
            </a:xfrm>
          </p:grpSpPr>
          <p:sp>
            <p:nvSpPr>
              <p:cNvPr id="49" name="Rechteck 48">
                <a:extLst>
                  <a:ext uri="{FF2B5EF4-FFF2-40B4-BE49-F238E27FC236}">
                    <a16:creationId xmlns:a16="http://schemas.microsoft.com/office/drawing/2014/main" id="{488D9485-65A2-4B56-A4BD-324E8695CD71}"/>
                  </a:ext>
                </a:extLst>
              </p:cNvPr>
              <p:cNvSpPr/>
              <p:nvPr/>
            </p:nvSpPr>
            <p:spPr>
              <a:xfrm rot="5400000">
                <a:off x="8597008" y="4069459"/>
                <a:ext cx="1657039" cy="1507682"/>
              </a:xfrm>
              <a:prstGeom prst="rect">
                <a:avLst/>
              </a:prstGeom>
              <a:solidFill>
                <a:srgbClr val="F99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50" name="Group 18">
                <a:extLst>
                  <a:ext uri="{FF2B5EF4-FFF2-40B4-BE49-F238E27FC236}">
                    <a16:creationId xmlns:a16="http://schemas.microsoft.com/office/drawing/2014/main" id="{551CF777-F293-48E4-BDED-73E30EF09565}"/>
                  </a:ext>
                </a:extLst>
              </p:cNvPr>
              <p:cNvGrpSpPr/>
              <p:nvPr/>
            </p:nvGrpSpPr>
            <p:grpSpPr>
              <a:xfrm>
                <a:off x="8391178" y="4116781"/>
                <a:ext cx="2078091" cy="691877"/>
                <a:chOff x="529697" y="1041628"/>
                <a:chExt cx="1573993" cy="665416"/>
              </a:xfrm>
            </p:grpSpPr>
            <p:sp>
              <p:nvSpPr>
                <p:cNvPr id="51" name="TextBox 16">
                  <a:extLst>
                    <a:ext uri="{FF2B5EF4-FFF2-40B4-BE49-F238E27FC236}">
                      <a16:creationId xmlns:a16="http://schemas.microsoft.com/office/drawing/2014/main" id="{C3D0B262-7775-4CB0-B476-5C21E53BD5A2}"/>
                    </a:ext>
                  </a:extLst>
                </p:cNvPr>
                <p:cNvSpPr txBox="1"/>
                <p:nvPr/>
              </p:nvSpPr>
              <p:spPr>
                <a:xfrm>
                  <a:off x="532626" y="1491600"/>
                  <a:ext cx="1571064" cy="215444"/>
                </a:xfrm>
                <a:prstGeom prst="rect">
                  <a:avLst/>
                </a:prstGeom>
                <a:noFill/>
              </p:spPr>
              <p:txBody>
                <a:bodyPr wrap="square" lIns="0" tIns="0" rIns="0" bIns="0" rtlCol="0" anchor="ctr">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prstClr val="white"/>
                      </a:solidFill>
                      <a:effectLst/>
                      <a:uLnTx/>
                      <a:uFillTx/>
                      <a:latin typeface="Aptos" panose="02110004020202020204"/>
                      <a:ea typeface="Calibri Light" charset="0"/>
                      <a:cs typeface="Segoe UI" panose="020B0502040204020203" pitchFamily="34" charset="0"/>
                    </a:rPr>
                    <a:t>Schulrätin</a:t>
                  </a:r>
                  <a:endParaRPr kumimoji="0" lang="en-US" sz="1400" b="0" i="0" u="none" strike="noStrike" kern="1200" cap="none" spc="0" normalizeH="0" baseline="0" noProof="0" dirty="0">
                    <a:ln>
                      <a:noFill/>
                    </a:ln>
                    <a:solidFill>
                      <a:prstClr val="white"/>
                    </a:solidFill>
                    <a:effectLst/>
                    <a:uLnTx/>
                    <a:uFillTx/>
                    <a:latin typeface="Aptos" panose="02110004020202020204"/>
                    <a:ea typeface="Calibri Light" charset="0"/>
                    <a:cs typeface="Segoe UI" panose="020B0502040204020203" pitchFamily="34" charset="0"/>
                  </a:endParaRPr>
                </a:p>
              </p:txBody>
            </p:sp>
            <p:sp>
              <p:nvSpPr>
                <p:cNvPr id="52" name="TextBox 17">
                  <a:extLst>
                    <a:ext uri="{FF2B5EF4-FFF2-40B4-BE49-F238E27FC236}">
                      <a16:creationId xmlns:a16="http://schemas.microsoft.com/office/drawing/2014/main" id="{0DC1DEFD-98A8-4536-93B0-44DC9B41170B}"/>
                    </a:ext>
                  </a:extLst>
                </p:cNvPr>
                <p:cNvSpPr txBox="1"/>
                <p:nvPr/>
              </p:nvSpPr>
              <p:spPr>
                <a:xfrm>
                  <a:off x="529697" y="1041628"/>
                  <a:ext cx="1571064" cy="442429"/>
                </a:xfrm>
                <a:prstGeom prst="rect">
                  <a:avLst/>
                </a:prstGeom>
                <a:noFill/>
              </p:spPr>
              <p:txBody>
                <a:bodyPr wrap="square" lIns="0" tIns="0" rIns="0" bIns="0" rtlCol="0" anchor="ctr">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ptos" panose="02110004020202020204"/>
                      <a:ea typeface="+mn-ea"/>
                      <a:cs typeface="Segoe UI" panose="020B0502040204020203" pitchFamily="34" charset="0"/>
                    </a:rPr>
                    <a:t>Geraldine</a:t>
                  </a:r>
                </a:p>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ptos" panose="02110004020202020204"/>
                      <a:ea typeface="+mn-ea"/>
                      <a:cs typeface="Segoe UI" panose="020B0502040204020203" pitchFamily="34" charset="0"/>
                    </a:rPr>
                    <a:t>Schneider</a:t>
                  </a:r>
                </a:p>
              </p:txBody>
            </p:sp>
          </p:grpSp>
        </p:grpSp>
        <p:pic>
          <p:nvPicPr>
            <p:cNvPr id="19" name="Grafik 18" descr="Ein Bild, das Menschliches Gesicht, Lächeln, Frau, Kinn enthält.&#10;&#10;Automatisch generierte Beschreibung">
              <a:extLst>
                <a:ext uri="{FF2B5EF4-FFF2-40B4-BE49-F238E27FC236}">
                  <a16:creationId xmlns:a16="http://schemas.microsoft.com/office/drawing/2014/main" id="{370BB094-7F0B-000D-E485-2D5EFBF8B15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90000" y1="48203" x2="90000" y2="52266"/>
                          <a14:foregroundMark x1="48359" y1="90000" x2="50000" y2="90000"/>
                        </a14:backgroundRemoval>
                      </a14:imgEffect>
                    </a14:imgLayer>
                  </a14:imgProps>
                </a:ext>
                <a:ext uri="{28A0092B-C50C-407E-A947-70E740481C1C}">
                  <a14:useLocalDpi xmlns:a14="http://schemas.microsoft.com/office/drawing/2010/main" val="0"/>
                </a:ext>
              </a:extLst>
            </a:blip>
            <a:stretch>
              <a:fillRect/>
            </a:stretch>
          </p:blipFill>
          <p:spPr>
            <a:xfrm>
              <a:off x="8435110" y="4674557"/>
              <a:ext cx="1920906" cy="1939254"/>
            </a:xfrm>
            <a:prstGeom prst="rect">
              <a:avLst/>
            </a:prstGeom>
          </p:spPr>
        </p:pic>
      </p:grpSp>
      <p:grpSp>
        <p:nvGrpSpPr>
          <p:cNvPr id="68" name="Gruppieren 67">
            <a:extLst>
              <a:ext uri="{FF2B5EF4-FFF2-40B4-BE49-F238E27FC236}">
                <a16:creationId xmlns:a16="http://schemas.microsoft.com/office/drawing/2014/main" id="{4F2AFB95-097E-4DE6-6144-9E556E8D2A72}"/>
              </a:ext>
            </a:extLst>
          </p:cNvPr>
          <p:cNvGrpSpPr/>
          <p:nvPr/>
        </p:nvGrpSpPr>
        <p:grpSpPr>
          <a:xfrm>
            <a:off x="3420113" y="4173434"/>
            <a:ext cx="2195533" cy="2631405"/>
            <a:chOff x="3420113" y="4004471"/>
            <a:chExt cx="2195533" cy="2631405"/>
          </a:xfrm>
        </p:grpSpPr>
        <p:sp>
          <p:nvSpPr>
            <p:cNvPr id="27" name="Rechteck 26">
              <a:extLst>
                <a:ext uri="{FF2B5EF4-FFF2-40B4-BE49-F238E27FC236}">
                  <a16:creationId xmlns:a16="http://schemas.microsoft.com/office/drawing/2014/main" id="{2DD45F73-CD17-4621-991A-41DFA99DF39B}"/>
                </a:ext>
              </a:extLst>
            </p:cNvPr>
            <p:cNvSpPr/>
            <p:nvPr/>
          </p:nvSpPr>
          <p:spPr>
            <a:xfrm rot="5400000">
              <a:off x="3711293" y="4051874"/>
              <a:ext cx="1657039" cy="1562233"/>
            </a:xfrm>
            <a:prstGeom prst="rect">
              <a:avLst/>
            </a:prstGeom>
            <a:solidFill>
              <a:srgbClr val="F99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0" name="TextBox 17">
              <a:extLst>
                <a:ext uri="{FF2B5EF4-FFF2-40B4-BE49-F238E27FC236}">
                  <a16:creationId xmlns:a16="http://schemas.microsoft.com/office/drawing/2014/main" id="{2E4E6041-D794-4FB1-A2E2-AC289A213484}"/>
                </a:ext>
              </a:extLst>
            </p:cNvPr>
            <p:cNvSpPr txBox="1"/>
            <p:nvPr/>
          </p:nvSpPr>
          <p:spPr>
            <a:xfrm>
              <a:off x="3420113" y="4102648"/>
              <a:ext cx="2133379" cy="460023"/>
            </a:xfrm>
            <a:prstGeom prst="rect">
              <a:avLst/>
            </a:prstGeom>
            <a:noFill/>
          </p:spPr>
          <p:txBody>
            <a:bodyPr wrap="square" lIns="0" tIns="0" rIns="0" bIns="0" rtlCol="0" anchor="ctr">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ptos" panose="02110004020202020204"/>
                  <a:ea typeface="+mn-ea"/>
                  <a:cs typeface="Segoe UI" panose="020B0502040204020203" pitchFamily="34" charset="0"/>
                </a:rPr>
                <a:t>Rahel</a:t>
              </a:r>
            </a:p>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ptos" panose="02110004020202020204"/>
                  <a:ea typeface="+mn-ea"/>
                  <a:cs typeface="Segoe UI" panose="020B0502040204020203" pitchFamily="34" charset="0"/>
                </a:rPr>
                <a:t>Graf</a:t>
              </a:r>
            </a:p>
          </p:txBody>
        </p:sp>
        <p:pic>
          <p:nvPicPr>
            <p:cNvPr id="26" name="Grafik 25" descr="Ein Bild, das Menschliches Gesicht, Lächeln, Kleidung, Person enthält.&#10;&#10;Automatisch generierte Beschreibung">
              <a:extLst>
                <a:ext uri="{FF2B5EF4-FFF2-40B4-BE49-F238E27FC236}">
                  <a16:creationId xmlns:a16="http://schemas.microsoft.com/office/drawing/2014/main" id="{32925F8A-D574-65A3-185D-92BEDEF713D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234" l="10000" r="90000">
                          <a14:foregroundMark x1="90078" y1="49609" x2="90078" y2="49609"/>
                          <a14:foregroundMark x1="90078" y1="49766" x2="90078" y2="49766"/>
                          <a14:foregroundMark x1="49766" y1="90078" x2="51328" y2="90234"/>
                        </a14:backgroundRemoval>
                      </a14:imgEffect>
                    </a14:imgLayer>
                  </a14:imgProps>
                </a:ext>
                <a:ext uri="{28A0092B-C50C-407E-A947-70E740481C1C}">
                  <a14:useLocalDpi xmlns:a14="http://schemas.microsoft.com/office/drawing/2010/main" val="0"/>
                </a:ext>
              </a:extLst>
            </a:blip>
            <a:stretch>
              <a:fillRect/>
            </a:stretch>
          </p:blipFill>
          <p:spPr>
            <a:xfrm>
              <a:off x="3511795" y="4630909"/>
              <a:ext cx="2002376" cy="2004967"/>
            </a:xfrm>
            <a:prstGeom prst="rect">
              <a:avLst/>
            </a:prstGeom>
          </p:spPr>
        </p:pic>
        <p:sp>
          <p:nvSpPr>
            <p:cNvPr id="29" name="TextBox 16">
              <a:extLst>
                <a:ext uri="{FF2B5EF4-FFF2-40B4-BE49-F238E27FC236}">
                  <a16:creationId xmlns:a16="http://schemas.microsoft.com/office/drawing/2014/main" id="{43DA6041-3C02-4521-96A9-8B19C2884A45}"/>
                </a:ext>
              </a:extLst>
            </p:cNvPr>
            <p:cNvSpPr txBox="1"/>
            <p:nvPr/>
          </p:nvSpPr>
          <p:spPr>
            <a:xfrm>
              <a:off x="3482267" y="4514652"/>
              <a:ext cx="2133379" cy="448022"/>
            </a:xfrm>
            <a:prstGeom prst="rect">
              <a:avLst/>
            </a:prstGeom>
            <a:noFill/>
          </p:spPr>
          <p:txBody>
            <a:bodyPr wrap="square" lIns="0" tIns="0" rIns="0" bIns="0" rtlCol="0" anchor="ctr">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prstClr val="white"/>
                  </a:solidFill>
                  <a:effectLst/>
                  <a:uLnTx/>
                  <a:uFillTx/>
                  <a:latin typeface="Aptos" panose="02110004020202020204"/>
                  <a:ea typeface="Calibri Light" charset="0"/>
                  <a:cs typeface="Segoe UI" panose="020B0502040204020203" pitchFamily="34" charset="0"/>
                </a:rPr>
                <a:t>Gemeinderätin</a:t>
              </a:r>
              <a:r>
                <a:rPr kumimoji="0" lang="en-US" sz="1400" b="0" i="0" u="none" strike="noStrike" kern="0" cap="none" spc="0" normalizeH="0" baseline="0" noProof="0" dirty="0">
                  <a:ln>
                    <a:noFill/>
                  </a:ln>
                  <a:solidFill>
                    <a:prstClr val="white"/>
                  </a:solidFill>
                  <a:effectLst/>
                  <a:uLnTx/>
                  <a:uFillTx/>
                  <a:latin typeface="Aptos" panose="02110004020202020204"/>
                  <a:ea typeface="Calibri Light" charset="0"/>
                  <a:cs typeface="Segoe UI" panose="020B0502040204020203"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prstClr val="white"/>
                  </a:solidFill>
                  <a:effectLst/>
                  <a:uLnTx/>
                  <a:uFillTx/>
                  <a:latin typeface="Aptos" panose="02110004020202020204"/>
                  <a:ea typeface="Calibri Light" charset="0"/>
                  <a:cs typeface="Segoe UI" panose="020B0502040204020203" pitchFamily="34" charset="0"/>
                </a:rPr>
                <a:t>Schulrätin</a:t>
              </a:r>
              <a:endParaRPr kumimoji="0" lang="en-US" sz="1400" b="0" i="0" u="none" strike="noStrike" kern="1200" cap="none" spc="0" normalizeH="0" baseline="0" noProof="0" dirty="0">
                <a:ln>
                  <a:noFill/>
                </a:ln>
                <a:solidFill>
                  <a:prstClr val="white"/>
                </a:solidFill>
                <a:effectLst/>
                <a:uLnTx/>
                <a:uFillTx/>
                <a:latin typeface="Aptos" panose="02110004020202020204"/>
                <a:ea typeface="Calibri Light" charset="0"/>
                <a:cs typeface="Segoe UI" panose="020B0502040204020203" pitchFamily="34" charset="0"/>
              </a:endParaRPr>
            </a:p>
          </p:txBody>
        </p:sp>
      </p:grpSp>
      <p:sp>
        <p:nvSpPr>
          <p:cNvPr id="62" name="TextBox 16">
            <a:extLst>
              <a:ext uri="{FF2B5EF4-FFF2-40B4-BE49-F238E27FC236}">
                <a16:creationId xmlns:a16="http://schemas.microsoft.com/office/drawing/2014/main" id="{C16DDC43-27C0-1304-A648-D0EDAF525169}"/>
              </a:ext>
            </a:extLst>
          </p:cNvPr>
          <p:cNvSpPr txBox="1"/>
          <p:nvPr/>
        </p:nvSpPr>
        <p:spPr>
          <a:xfrm>
            <a:off x="1915463" y="4843520"/>
            <a:ext cx="2074224" cy="224011"/>
          </a:xfrm>
          <a:prstGeom prst="rect">
            <a:avLst/>
          </a:prstGeom>
          <a:noFill/>
        </p:spPr>
        <p:txBody>
          <a:bodyPr wrap="square" lIns="0" tIns="0" rIns="0" bIns="0" rtlCol="0" anchor="ctr">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Calibri Light" charset="0"/>
                <a:cs typeface="Segoe UI" panose="020B0502040204020203" pitchFamily="34" charset="0"/>
              </a:rPr>
              <a:t>Vizepräsident</a:t>
            </a:r>
            <a:endParaRPr kumimoji="0" lang="en-US" sz="1400" b="0" i="0" u="none" strike="noStrike" kern="1200" cap="none" spc="0" normalizeH="0" baseline="0" noProof="0" dirty="0">
              <a:ln>
                <a:noFill/>
              </a:ln>
              <a:solidFill>
                <a:prstClr val="white"/>
              </a:solidFill>
              <a:effectLst/>
              <a:uLnTx/>
              <a:uFillTx/>
              <a:latin typeface="Aptos" panose="02110004020202020204"/>
              <a:ea typeface="Calibri Light" charset="0"/>
              <a:cs typeface="Segoe UI" panose="020B0502040204020203" pitchFamily="34" charset="0"/>
            </a:endParaRPr>
          </a:p>
        </p:txBody>
      </p:sp>
      <p:grpSp>
        <p:nvGrpSpPr>
          <p:cNvPr id="43" name="Group 18">
            <a:extLst>
              <a:ext uri="{FF2B5EF4-FFF2-40B4-BE49-F238E27FC236}">
                <a16:creationId xmlns:a16="http://schemas.microsoft.com/office/drawing/2014/main" id="{09B6981B-DC03-43FC-A116-D6CE06C17F14}"/>
              </a:ext>
            </a:extLst>
          </p:cNvPr>
          <p:cNvGrpSpPr/>
          <p:nvPr/>
        </p:nvGrpSpPr>
        <p:grpSpPr>
          <a:xfrm>
            <a:off x="6768821" y="4276101"/>
            <a:ext cx="2074224" cy="711088"/>
            <a:chOff x="294383" y="1034170"/>
            <a:chExt cx="1571064" cy="683893"/>
          </a:xfrm>
        </p:grpSpPr>
        <p:sp>
          <p:nvSpPr>
            <p:cNvPr id="44" name="TextBox 16">
              <a:extLst>
                <a:ext uri="{FF2B5EF4-FFF2-40B4-BE49-F238E27FC236}">
                  <a16:creationId xmlns:a16="http://schemas.microsoft.com/office/drawing/2014/main" id="{6A7CB5D1-5E8E-4E55-A084-85754FD01FDD}"/>
                </a:ext>
              </a:extLst>
            </p:cNvPr>
            <p:cNvSpPr txBox="1"/>
            <p:nvPr/>
          </p:nvSpPr>
          <p:spPr>
            <a:xfrm>
              <a:off x="294383" y="1502619"/>
              <a:ext cx="1571064" cy="215444"/>
            </a:xfrm>
            <a:prstGeom prst="rect">
              <a:avLst/>
            </a:prstGeom>
            <a:noFill/>
          </p:spPr>
          <p:txBody>
            <a:bodyPr wrap="square" lIns="0" tIns="0" rIns="0" bIns="0" rtlCol="0" anchor="ctr">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Calibri Light" charset="0"/>
                  <a:cs typeface="Segoe UI" panose="020B0502040204020203" pitchFamily="34" charset="0"/>
                </a:rPr>
                <a:t>Schulrat</a:t>
              </a:r>
              <a:endParaRPr kumimoji="0" lang="en-US" sz="1400" b="0" i="0" u="none" strike="noStrike" kern="1200" cap="none" spc="0" normalizeH="0" baseline="0" noProof="0" dirty="0">
                <a:ln>
                  <a:noFill/>
                </a:ln>
                <a:solidFill>
                  <a:prstClr val="white"/>
                </a:solidFill>
                <a:effectLst/>
                <a:uLnTx/>
                <a:uFillTx/>
                <a:latin typeface="Aptos" panose="02110004020202020204"/>
                <a:ea typeface="Calibri Light" charset="0"/>
                <a:cs typeface="Segoe UI" panose="020B0502040204020203" pitchFamily="34" charset="0"/>
              </a:endParaRPr>
            </a:p>
          </p:txBody>
        </p:sp>
        <p:sp>
          <p:nvSpPr>
            <p:cNvPr id="45" name="TextBox 17">
              <a:extLst>
                <a:ext uri="{FF2B5EF4-FFF2-40B4-BE49-F238E27FC236}">
                  <a16:creationId xmlns:a16="http://schemas.microsoft.com/office/drawing/2014/main" id="{AE2379A0-A763-4D8F-AF33-0F40F9294C53}"/>
                </a:ext>
              </a:extLst>
            </p:cNvPr>
            <p:cNvSpPr txBox="1"/>
            <p:nvPr/>
          </p:nvSpPr>
          <p:spPr>
            <a:xfrm>
              <a:off x="294383" y="1034170"/>
              <a:ext cx="1571064" cy="442429"/>
            </a:xfrm>
            <a:prstGeom prst="rect">
              <a:avLst/>
            </a:prstGeom>
            <a:noFill/>
          </p:spPr>
          <p:txBody>
            <a:bodyPr wrap="square" lIns="0" tIns="0" rIns="0" bIns="0" rtlCol="0" anchor="ctr">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ptos" panose="02110004020202020204"/>
                  <a:ea typeface="+mn-ea"/>
                  <a:cs typeface="Segoe UI" panose="020B0502040204020203" pitchFamily="34" charset="0"/>
                </a:rPr>
                <a:t>Tobias</a:t>
              </a:r>
            </a:p>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ptos" panose="02110004020202020204"/>
                  <a:ea typeface="+mn-ea"/>
                  <a:cs typeface="Segoe UI" panose="020B0502040204020203" pitchFamily="34" charset="0"/>
                </a:rPr>
                <a:t>Henzen</a:t>
              </a:r>
            </a:p>
          </p:txBody>
        </p:sp>
      </p:grpSp>
      <p:grpSp>
        <p:nvGrpSpPr>
          <p:cNvPr id="76" name="Gruppieren 75">
            <a:extLst>
              <a:ext uri="{FF2B5EF4-FFF2-40B4-BE49-F238E27FC236}">
                <a16:creationId xmlns:a16="http://schemas.microsoft.com/office/drawing/2014/main" id="{8FD06A6C-724F-5DBF-7577-6DA1B86C5C31}"/>
              </a:ext>
            </a:extLst>
          </p:cNvPr>
          <p:cNvGrpSpPr/>
          <p:nvPr/>
        </p:nvGrpSpPr>
        <p:grpSpPr>
          <a:xfrm>
            <a:off x="425860" y="2703575"/>
            <a:ext cx="3422064" cy="1369417"/>
            <a:chOff x="425860" y="2703575"/>
            <a:chExt cx="3422064" cy="1369417"/>
          </a:xfrm>
        </p:grpSpPr>
        <p:sp>
          <p:nvSpPr>
            <p:cNvPr id="7" name="Rechteck 6">
              <a:extLst>
                <a:ext uri="{FF2B5EF4-FFF2-40B4-BE49-F238E27FC236}">
                  <a16:creationId xmlns:a16="http://schemas.microsoft.com/office/drawing/2014/main" id="{74EB67A6-F04A-40C8-9FDB-5C187806E43C}"/>
                </a:ext>
              </a:extLst>
            </p:cNvPr>
            <p:cNvSpPr/>
            <p:nvPr/>
          </p:nvSpPr>
          <p:spPr>
            <a:xfrm>
              <a:off x="515488" y="2794504"/>
              <a:ext cx="3148224" cy="1145678"/>
            </a:xfrm>
            <a:prstGeom prst="rect">
              <a:avLst/>
            </a:prstGeom>
            <a:solidFill>
              <a:srgbClr val="F4A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8" name="Group 18">
              <a:extLst>
                <a:ext uri="{FF2B5EF4-FFF2-40B4-BE49-F238E27FC236}">
                  <a16:creationId xmlns:a16="http://schemas.microsoft.com/office/drawing/2014/main" id="{A23D66A3-2166-4B5A-9FF7-A46C45300F0E}"/>
                </a:ext>
              </a:extLst>
            </p:cNvPr>
            <p:cNvGrpSpPr/>
            <p:nvPr/>
          </p:nvGrpSpPr>
          <p:grpSpPr>
            <a:xfrm rot="16200000">
              <a:off x="1372789" y="2200898"/>
              <a:ext cx="485365" cy="2379223"/>
              <a:chOff x="1327166" y="776299"/>
              <a:chExt cx="485365" cy="1571064"/>
            </a:xfrm>
          </p:grpSpPr>
          <p:sp>
            <p:nvSpPr>
              <p:cNvPr id="9" name="TextBox 16">
                <a:extLst>
                  <a:ext uri="{FF2B5EF4-FFF2-40B4-BE49-F238E27FC236}">
                    <a16:creationId xmlns:a16="http://schemas.microsoft.com/office/drawing/2014/main" id="{DA4C6A4F-5AB5-4902-9B37-60A9E1A36ADA}"/>
                  </a:ext>
                </a:extLst>
              </p:cNvPr>
              <p:cNvSpPr txBox="1"/>
              <p:nvPr/>
            </p:nvSpPr>
            <p:spPr>
              <a:xfrm rot="5400000">
                <a:off x="889657" y="1520773"/>
                <a:ext cx="1090462" cy="215444"/>
              </a:xfrm>
              <a:prstGeom prst="rect">
                <a:avLst/>
              </a:prstGeom>
              <a:noFill/>
            </p:spPr>
            <p:txBody>
              <a:bodyPr wrap="square" lIns="0" tIns="0" rIns="0" bIns="0" rtlCol="0" anchor="ctr">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prstClr val="white"/>
                    </a:solidFill>
                    <a:effectLst/>
                    <a:uLnTx/>
                    <a:uFillTx/>
                    <a:latin typeface="Aptos" panose="02110004020202020204"/>
                    <a:ea typeface="Calibri Light" charset="0"/>
                    <a:cs typeface="Segoe UI" panose="020B0502040204020203" pitchFamily="34" charset="0"/>
                  </a:rPr>
                  <a:t>Aktuarin</a:t>
                </a:r>
                <a:endParaRPr kumimoji="0" lang="en-US" sz="1400" b="0" i="0" u="none" strike="noStrike" kern="1200" cap="none" spc="0" normalizeH="0" baseline="0" noProof="0" dirty="0">
                  <a:ln>
                    <a:noFill/>
                  </a:ln>
                  <a:solidFill>
                    <a:prstClr val="white"/>
                  </a:solidFill>
                  <a:effectLst/>
                  <a:uLnTx/>
                  <a:uFillTx/>
                  <a:latin typeface="Aptos" panose="02110004020202020204"/>
                  <a:ea typeface="Calibri Light" charset="0"/>
                  <a:cs typeface="Segoe UI" panose="020B0502040204020203" pitchFamily="34" charset="0"/>
                </a:endParaRPr>
              </a:p>
            </p:txBody>
          </p:sp>
          <p:sp>
            <p:nvSpPr>
              <p:cNvPr id="10" name="TextBox 17">
                <a:extLst>
                  <a:ext uri="{FF2B5EF4-FFF2-40B4-BE49-F238E27FC236}">
                    <a16:creationId xmlns:a16="http://schemas.microsoft.com/office/drawing/2014/main" id="{6B8257BD-5842-4108-BFBD-839D57D4ABD2}"/>
                  </a:ext>
                </a:extLst>
              </p:cNvPr>
              <p:cNvSpPr txBox="1"/>
              <p:nvPr/>
            </p:nvSpPr>
            <p:spPr>
              <a:xfrm rot="5400000">
                <a:off x="913282" y="1448113"/>
                <a:ext cx="1571064" cy="227435"/>
              </a:xfrm>
              <a:prstGeom prst="rect">
                <a:avLst/>
              </a:prstGeom>
              <a:noFill/>
            </p:spPr>
            <p:txBody>
              <a:bodyPr wrap="square" lIns="0" tIns="0" rIns="0" bIns="0" rtlCol="0" anchor="ctr">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ptos" panose="02110004020202020204"/>
                    <a:ea typeface="+mn-ea"/>
                    <a:cs typeface="Segoe UI" panose="020B0502040204020203" pitchFamily="34" charset="0"/>
                  </a:rPr>
                  <a:t>Samantha </a:t>
                </a:r>
                <a:r>
                  <a:rPr kumimoji="0" lang="en-US" sz="1800" b="1" i="0" u="none" strike="noStrike" kern="0" cap="none" spc="0" normalizeH="0" baseline="0" noProof="0" dirty="0" err="1">
                    <a:ln>
                      <a:noFill/>
                    </a:ln>
                    <a:solidFill>
                      <a:prstClr val="white"/>
                    </a:solidFill>
                    <a:effectLst/>
                    <a:uLnTx/>
                    <a:uFillTx/>
                    <a:latin typeface="Aptos" panose="02110004020202020204"/>
                    <a:ea typeface="+mn-ea"/>
                    <a:cs typeface="Segoe UI" panose="020B0502040204020203" pitchFamily="34" charset="0"/>
                  </a:rPr>
                  <a:t>Freivogel</a:t>
                </a:r>
                <a:endParaRPr kumimoji="0" lang="en-US" sz="1800" b="1" i="0" u="none" strike="noStrike" kern="0" cap="none" spc="0" normalizeH="0" baseline="0" noProof="0" dirty="0">
                  <a:ln>
                    <a:noFill/>
                  </a:ln>
                  <a:solidFill>
                    <a:prstClr val="white"/>
                  </a:solidFill>
                  <a:effectLst/>
                  <a:uLnTx/>
                  <a:uFillTx/>
                  <a:latin typeface="Aptos" panose="02110004020202020204"/>
                  <a:ea typeface="+mn-ea"/>
                  <a:cs typeface="Segoe UI" panose="020B0502040204020203" pitchFamily="34" charset="0"/>
                </a:endParaRPr>
              </a:p>
            </p:txBody>
          </p:sp>
        </p:grpSp>
        <p:pic>
          <p:nvPicPr>
            <p:cNvPr id="75" name="Grafik 74" descr="Ein Bild, das Menschliches Gesicht, Lächeln, Person, Kleidung enthält.&#10;&#10;Automatisch generierte Beschreibung">
              <a:extLst>
                <a:ext uri="{FF2B5EF4-FFF2-40B4-BE49-F238E27FC236}">
                  <a16:creationId xmlns:a16="http://schemas.microsoft.com/office/drawing/2014/main" id="{8E4E14B8-5205-0E0C-2F04-EF9704E976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478507" y="2703575"/>
              <a:ext cx="1369417" cy="1369417"/>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974080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B45934-B50F-4464-95AB-AE2234D4966B}"/>
              </a:ext>
            </a:extLst>
          </p:cNvPr>
          <p:cNvSpPr>
            <a:spLocks noGrp="1"/>
          </p:cNvSpPr>
          <p:nvPr>
            <p:ph type="title"/>
          </p:nvPr>
        </p:nvSpPr>
        <p:spPr>
          <a:xfrm>
            <a:off x="369567" y="234095"/>
            <a:ext cx="9098280" cy="1325563"/>
          </a:xfrm>
        </p:spPr>
        <p:txBody>
          <a:bodyPr/>
          <a:lstStyle/>
          <a:p>
            <a:r>
              <a:rPr lang="de-CH" dirty="0"/>
              <a:t>Aufgaben des Schulrates</a:t>
            </a:r>
          </a:p>
        </p:txBody>
      </p:sp>
      <p:sp>
        <p:nvSpPr>
          <p:cNvPr id="45" name="Textfeld 44">
            <a:extLst>
              <a:ext uri="{FF2B5EF4-FFF2-40B4-BE49-F238E27FC236}">
                <a16:creationId xmlns:a16="http://schemas.microsoft.com/office/drawing/2014/main" id="{8F03C941-7427-41F2-68C8-D0B4E3467912}"/>
              </a:ext>
            </a:extLst>
          </p:cNvPr>
          <p:cNvSpPr txBox="1"/>
          <p:nvPr/>
        </p:nvSpPr>
        <p:spPr>
          <a:xfrm>
            <a:off x="455706" y="1349066"/>
            <a:ext cx="11736294" cy="53245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E4830E"/>
                </a:solidFill>
                <a:effectLst/>
                <a:uLnTx/>
                <a:uFillTx/>
                <a:latin typeface="Aptos" panose="02110004020202020204"/>
                <a:ea typeface="+mn-ea"/>
                <a:cs typeface="+mn-cs"/>
              </a:rPr>
              <a:t>Strategische Führung, Planung und Entwicklung:</a:t>
            </a:r>
            <a:r>
              <a:rPr kumimoji="0" lang="de-DE" sz="2000" b="0" i="0" u="none" strike="noStrike" kern="1200" cap="none" spc="0" normalizeH="0" baseline="0" noProof="0" dirty="0">
                <a:ln>
                  <a:noFill/>
                </a:ln>
                <a:solidFill>
                  <a:srgbClr val="E4830E"/>
                </a:solidFill>
                <a:effectLst/>
                <a:uLnTx/>
                <a:uFillTx/>
                <a:latin typeface="Aptos" panose="02110004020202020204"/>
                <a:ea typeface="+mn-ea"/>
                <a:cs typeface="+mn-cs"/>
              </a:rPr>
              <a:t> Der Schulrat wirkt bei der Erarbeitung des Schulprogramms mit und genehmigt dieses unter Einhaltung der Vorgaben des Bundes und des Kantons.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E4830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E4830E"/>
                </a:solidFill>
                <a:effectLst/>
                <a:uLnTx/>
                <a:uFillTx/>
                <a:latin typeface="Aptos" panose="02110004020202020204"/>
                <a:ea typeface="+mn-ea"/>
                <a:cs typeface="+mn-cs"/>
              </a:rPr>
              <a:t>Der Schulrat bespricht die Ergebnisse der Schulüberprüfungen (Evaluationen) und der Aufsichtsprozesse. Diese Überprüfungen bewerten die Qualität der Schule und ihrer Angebote. Zusammen mit der Schulleitung entwickelt und genehmigt der Schulrat die </a:t>
            </a:r>
            <a:r>
              <a:rPr kumimoji="0" lang="de-DE" sz="2000" b="0" i="0" u="none" strike="noStrike" kern="1200" cap="none" spc="0" normalizeH="0" baseline="0" noProof="0">
                <a:ln>
                  <a:noFill/>
                </a:ln>
                <a:solidFill>
                  <a:srgbClr val="E4830E"/>
                </a:solidFill>
                <a:effectLst/>
                <a:uLnTx/>
                <a:uFillTx/>
                <a:latin typeface="Aptos" panose="02110004020202020204"/>
                <a:ea typeface="+mn-ea"/>
                <a:cs typeface="+mn-cs"/>
              </a:rPr>
              <a:t>notwendigen Massnahmen</a:t>
            </a:r>
            <a:r>
              <a:rPr kumimoji="0" lang="de-DE" sz="2000" b="0" i="0" u="none" strike="noStrike" kern="1200" cap="none" spc="0" normalizeH="0" baseline="0" noProof="0" dirty="0">
                <a:ln>
                  <a:noFill/>
                </a:ln>
                <a:solidFill>
                  <a:srgbClr val="E4830E"/>
                </a:solidFill>
                <a:effectLst/>
                <a:uLnTx/>
                <a:uFillTx/>
                <a:latin typeface="Aptos" panose="02110004020202020204"/>
                <a:ea typeface="+mn-ea"/>
                <a:cs typeface="+mn-cs"/>
              </a:rPr>
              <a:t>, die sich aus den internen Bewertungen und externen Prüfungen (Audits) ergeben.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E4830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E4830E"/>
                </a:solidFill>
                <a:effectLst/>
                <a:uLnTx/>
                <a:uFillTx/>
                <a:latin typeface="Aptos" panose="02110004020202020204"/>
                <a:ea typeface="+mn-ea"/>
                <a:cs typeface="+mn-cs"/>
              </a:rPr>
              <a:t>Anstellungsbehörde:</a:t>
            </a:r>
            <a:r>
              <a:rPr kumimoji="0" lang="de-DE" sz="2000" b="0" i="0" u="none" strike="noStrike" kern="1200" cap="none" spc="0" normalizeH="0" baseline="0" noProof="0" dirty="0">
                <a:ln>
                  <a:noFill/>
                </a:ln>
                <a:solidFill>
                  <a:srgbClr val="E4830E"/>
                </a:solidFill>
                <a:effectLst/>
                <a:uLnTx/>
                <a:uFillTx/>
                <a:latin typeface="Aptos" panose="02110004020202020204"/>
                <a:ea typeface="+mn-ea"/>
                <a:cs typeface="+mn-cs"/>
              </a:rPr>
              <a:t> Der Schulrat ist für die Einstellung und Führung der Schulleitung zuständig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1" i="0" u="none" strike="noStrike" kern="1200" cap="none" spc="0" normalizeH="0" baseline="0" noProof="0" dirty="0">
              <a:ln>
                <a:noFill/>
              </a:ln>
              <a:solidFill>
                <a:srgbClr val="E4830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E4830E"/>
                </a:solidFill>
                <a:effectLst/>
                <a:uLnTx/>
                <a:uFillTx/>
                <a:latin typeface="Aptos" panose="02110004020202020204"/>
                <a:ea typeface="+mn-ea"/>
                <a:cs typeface="+mn-cs"/>
              </a:rPr>
              <a:t>Zweite Rekursinstanz:</a:t>
            </a:r>
            <a:r>
              <a:rPr kumimoji="0" lang="de-DE" sz="2000" b="0" i="0" u="none" strike="noStrike" kern="1200" cap="none" spc="0" normalizeH="0" baseline="0" noProof="0" dirty="0">
                <a:ln>
                  <a:noFill/>
                </a:ln>
                <a:solidFill>
                  <a:srgbClr val="E4830E"/>
                </a:solidFill>
                <a:effectLst/>
                <a:uLnTx/>
                <a:uFillTx/>
                <a:latin typeface="Aptos" panose="02110004020202020204"/>
                <a:ea typeface="+mn-ea"/>
                <a:cs typeface="+mn-cs"/>
              </a:rPr>
              <a:t> Er überprüft Beschwerden und Rekurse gegen Entscheidungen der Schulleitung.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1" i="0" u="none" strike="noStrike" kern="1200" cap="none" spc="0" normalizeH="0" baseline="0" noProof="0" dirty="0">
              <a:ln>
                <a:noFill/>
              </a:ln>
              <a:solidFill>
                <a:srgbClr val="E4830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E4830E"/>
                </a:solidFill>
                <a:effectLst/>
                <a:uLnTx/>
                <a:uFillTx/>
                <a:latin typeface="Aptos" panose="02110004020202020204"/>
                <a:ea typeface="+mn-ea"/>
                <a:cs typeface="+mn-cs"/>
              </a:rPr>
              <a:t>Vertretung der Anliegen:</a:t>
            </a:r>
            <a:r>
              <a:rPr kumimoji="0" lang="de-DE" sz="2000" b="0" i="0" u="none" strike="noStrike" kern="1200" cap="none" spc="0" normalizeH="0" baseline="0" noProof="0" dirty="0">
                <a:ln>
                  <a:noFill/>
                </a:ln>
                <a:solidFill>
                  <a:srgbClr val="E4830E"/>
                </a:solidFill>
                <a:effectLst/>
                <a:uLnTx/>
                <a:uFillTx/>
                <a:latin typeface="Aptos" panose="02110004020202020204"/>
                <a:ea typeface="+mn-ea"/>
                <a:cs typeface="+mn-cs"/>
              </a:rPr>
              <a:t> Er vertritt die Interessen der Schülerinnen und Schüler sowie der Erziehungsberechtigten gegenüber der Schulleitung.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1" i="0" u="none" strike="noStrike" kern="1200" cap="none" spc="0" normalizeH="0" baseline="0" noProof="0" dirty="0">
              <a:ln>
                <a:noFill/>
              </a:ln>
              <a:solidFill>
                <a:srgbClr val="E4830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E4830E"/>
                </a:solidFill>
                <a:effectLst/>
                <a:uLnTx/>
                <a:uFillTx/>
                <a:latin typeface="Aptos" panose="02110004020202020204"/>
                <a:ea typeface="+mn-ea"/>
                <a:cs typeface="+mn-cs"/>
              </a:rPr>
              <a:t>Schulausschluss:</a:t>
            </a:r>
            <a:r>
              <a:rPr kumimoji="0" lang="de-DE" sz="2000" b="0" i="0" u="none" strike="noStrike" kern="1200" cap="none" spc="0" normalizeH="0" baseline="0" noProof="0" dirty="0">
                <a:ln>
                  <a:noFill/>
                </a:ln>
                <a:solidFill>
                  <a:srgbClr val="E4830E"/>
                </a:solidFill>
                <a:effectLst/>
                <a:uLnTx/>
                <a:uFillTx/>
                <a:latin typeface="Aptos" panose="02110004020202020204"/>
                <a:ea typeface="+mn-ea"/>
                <a:cs typeface="+mn-cs"/>
              </a:rPr>
              <a:t> Der Schulrat kann über den Ausschluss von Schülerinnen und Schülern bei schwerwiegenden </a:t>
            </a:r>
            <a:r>
              <a:rPr kumimoji="0" lang="de-DE" sz="2000" b="0" i="0" u="none" strike="noStrike" kern="1200" cap="none" spc="0" normalizeH="0" baseline="0" noProof="0" dirty="0" err="1">
                <a:ln>
                  <a:noFill/>
                </a:ln>
                <a:solidFill>
                  <a:srgbClr val="E4830E"/>
                </a:solidFill>
                <a:effectLst/>
                <a:uLnTx/>
                <a:uFillTx/>
                <a:latin typeface="Aptos" panose="02110004020202020204"/>
                <a:ea typeface="+mn-ea"/>
                <a:cs typeface="+mn-cs"/>
              </a:rPr>
              <a:t>Verstössen</a:t>
            </a:r>
            <a:r>
              <a:rPr kumimoji="0" lang="de-DE" sz="2000" b="0" i="0" u="none" strike="noStrike" kern="1200" cap="none" spc="0" normalizeH="0" baseline="0" noProof="0" dirty="0">
                <a:ln>
                  <a:noFill/>
                </a:ln>
                <a:solidFill>
                  <a:srgbClr val="E4830E"/>
                </a:solidFill>
                <a:effectLst/>
                <a:uLnTx/>
                <a:uFillTx/>
                <a:latin typeface="Aptos" panose="02110004020202020204"/>
                <a:ea typeface="+mn-ea"/>
                <a:cs typeface="+mn-cs"/>
              </a:rPr>
              <a:t> entscheiden.</a:t>
            </a:r>
          </a:p>
        </p:txBody>
      </p:sp>
    </p:spTree>
    <p:extLst>
      <p:ext uri="{BB962C8B-B14F-4D97-AF65-F5344CB8AC3E}">
        <p14:creationId xmlns:p14="http://schemas.microsoft.com/office/powerpoint/2010/main" val="3438984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5462C6-D1BD-4986-A5C5-44432BABB761}"/>
              </a:ext>
            </a:extLst>
          </p:cNvPr>
          <p:cNvSpPr>
            <a:spLocks noGrp="1"/>
          </p:cNvSpPr>
          <p:nvPr>
            <p:ph type="title"/>
          </p:nvPr>
        </p:nvSpPr>
        <p:spPr/>
        <p:txBody>
          <a:bodyPr/>
          <a:lstStyle/>
          <a:p>
            <a:r>
              <a:rPr lang="de-CH" dirty="0"/>
              <a:t>Der Kindergarten </a:t>
            </a:r>
            <a:br>
              <a:rPr lang="de-CH" dirty="0"/>
            </a:br>
            <a:r>
              <a:rPr lang="de-CH" dirty="0"/>
              <a:t>als Teil des 1. Zyklus</a:t>
            </a:r>
          </a:p>
        </p:txBody>
      </p:sp>
      <p:sp>
        <p:nvSpPr>
          <p:cNvPr id="3" name="Inhaltsplatzhalter 2">
            <a:extLst>
              <a:ext uri="{FF2B5EF4-FFF2-40B4-BE49-F238E27FC236}">
                <a16:creationId xmlns:a16="http://schemas.microsoft.com/office/drawing/2014/main" id="{2892C561-E946-469C-9305-E4EE2E1C68D7}"/>
              </a:ext>
            </a:extLst>
          </p:cNvPr>
          <p:cNvSpPr>
            <a:spLocks noGrp="1"/>
          </p:cNvSpPr>
          <p:nvPr>
            <p:ph idx="1"/>
          </p:nvPr>
        </p:nvSpPr>
        <p:spPr/>
        <p:txBody>
          <a:bodyPr/>
          <a:lstStyle/>
          <a:p>
            <a:endParaRPr lang="de-CH" dirty="0"/>
          </a:p>
          <a:p>
            <a:r>
              <a:rPr lang="de-CH" dirty="0"/>
              <a:t>Der Kindergarten gehört zur Primarstufe. Der Besuch ist obligatorisch. Das 1. Kindergartenjahr ist das 1. Schuljahr.</a:t>
            </a:r>
          </a:p>
          <a:p>
            <a:r>
              <a:rPr lang="de-CH" dirty="0"/>
              <a:t>Die obligatorische Schulzeit ist in 3 Zyklen eingeteilt:</a:t>
            </a:r>
          </a:p>
          <a:p>
            <a:pPr lvl="1"/>
            <a:r>
              <a:rPr lang="de-CH" dirty="0">
                <a:highlight>
                  <a:srgbClr val="FFFF00"/>
                </a:highlight>
              </a:rPr>
              <a:t>1. Zyklus	Kindergarten – 2. Klasse</a:t>
            </a:r>
          </a:p>
          <a:p>
            <a:pPr lvl="1"/>
            <a:r>
              <a:rPr lang="de-CH" dirty="0"/>
              <a:t>2. Zyklus	3.- 6. Klasse</a:t>
            </a:r>
          </a:p>
          <a:p>
            <a:pPr lvl="1"/>
            <a:r>
              <a:rPr lang="de-CH" dirty="0"/>
              <a:t>3. Zyklus	7.- 9. Klasse</a:t>
            </a:r>
          </a:p>
          <a:p>
            <a:pPr lvl="1"/>
            <a:endParaRPr lang="de-CH" dirty="0"/>
          </a:p>
          <a:p>
            <a:pPr marL="228600" lvl="1">
              <a:spcBef>
                <a:spcPts val="1000"/>
              </a:spcBef>
            </a:pPr>
            <a:r>
              <a:rPr lang="de-CH" sz="2800" b="1" dirty="0"/>
              <a:t>Im Kindergarten findet der Unterricht nach dem Lehrplan Volksschule Baselland – Lehrplan 21 statt.</a:t>
            </a:r>
          </a:p>
        </p:txBody>
      </p:sp>
    </p:spTree>
    <p:extLst>
      <p:ext uri="{BB962C8B-B14F-4D97-AF65-F5344CB8AC3E}">
        <p14:creationId xmlns:p14="http://schemas.microsoft.com/office/powerpoint/2010/main" val="3907796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E7BA43-869D-41D0-ADEC-9FDABE7AD2F0}"/>
              </a:ext>
            </a:extLst>
          </p:cNvPr>
          <p:cNvSpPr>
            <a:spLocks noGrp="1"/>
          </p:cNvSpPr>
          <p:nvPr>
            <p:ph type="title"/>
          </p:nvPr>
        </p:nvSpPr>
        <p:spPr/>
        <p:txBody>
          <a:bodyPr/>
          <a:lstStyle/>
          <a:p>
            <a:r>
              <a:rPr lang="de-CH" dirty="0"/>
              <a:t>Bildungsbereiche</a:t>
            </a:r>
          </a:p>
        </p:txBody>
      </p:sp>
      <p:sp>
        <p:nvSpPr>
          <p:cNvPr id="3" name="Inhaltsplatzhalter 2">
            <a:extLst>
              <a:ext uri="{FF2B5EF4-FFF2-40B4-BE49-F238E27FC236}">
                <a16:creationId xmlns:a16="http://schemas.microsoft.com/office/drawing/2014/main" id="{0DC1728B-FAB3-41DD-B83D-6B4FA6D66374}"/>
              </a:ext>
            </a:extLst>
          </p:cNvPr>
          <p:cNvSpPr>
            <a:spLocks noGrp="1"/>
          </p:cNvSpPr>
          <p:nvPr>
            <p:ph sz="half" idx="1"/>
          </p:nvPr>
        </p:nvSpPr>
        <p:spPr/>
        <p:txBody>
          <a:bodyPr>
            <a:normAutofit/>
          </a:bodyPr>
          <a:lstStyle/>
          <a:p>
            <a:r>
              <a:rPr lang="de-CH" sz="4500" dirty="0"/>
              <a:t>Sprache</a:t>
            </a:r>
          </a:p>
          <a:p>
            <a:pPr lvl="1"/>
            <a:r>
              <a:rPr lang="de-CH" sz="3800" dirty="0"/>
              <a:t>Deutsch</a:t>
            </a:r>
          </a:p>
          <a:p>
            <a:pPr lvl="1"/>
            <a:r>
              <a:rPr lang="de-CH" sz="3800" dirty="0"/>
              <a:t>Schreiben</a:t>
            </a:r>
          </a:p>
          <a:p>
            <a:pPr lvl="1"/>
            <a:r>
              <a:rPr lang="de-CH" sz="3800" dirty="0"/>
              <a:t>Französisch ab der 3. Klasse</a:t>
            </a:r>
          </a:p>
          <a:p>
            <a:pPr lvl="1"/>
            <a:r>
              <a:rPr lang="de-CH" sz="3800" dirty="0"/>
              <a:t>Englisch ab der 5. Klasse</a:t>
            </a:r>
          </a:p>
        </p:txBody>
      </p:sp>
      <p:sp>
        <p:nvSpPr>
          <p:cNvPr id="5" name="Inhaltsplatzhalter 12">
            <a:extLst>
              <a:ext uri="{FF2B5EF4-FFF2-40B4-BE49-F238E27FC236}">
                <a16:creationId xmlns:a16="http://schemas.microsoft.com/office/drawing/2014/main" id="{1CF262B1-3E9E-48A6-8556-FD20C481B845}"/>
              </a:ext>
            </a:extLst>
          </p:cNvPr>
          <p:cNvSpPr txBox="1">
            <a:spLocks/>
          </p:cNvSpPr>
          <p:nvPr/>
        </p:nvSpPr>
        <p:spPr>
          <a:xfrm>
            <a:off x="6172200" y="1825625"/>
            <a:ext cx="1810800" cy="1810800"/>
          </a:xfrm>
          <a:prstGeom prst="rect">
            <a:avLst/>
          </a:prstGeom>
          <a:solidFill>
            <a:schemeClr val="bg1">
              <a:lumMod val="75000"/>
            </a:schemeClr>
          </a:solidFill>
        </p:spPr>
        <p:txBody>
          <a:bodyPr/>
          <a:lstStyle>
            <a:lvl1pPr marL="0" indent="0" algn="l" defTabSz="914400" rtl="0" eaLnBrk="1" latinLnBrk="0" hangingPunct="1">
              <a:lnSpc>
                <a:spcPts val="3400"/>
              </a:lnSpc>
              <a:spcBef>
                <a:spcPts val="0"/>
              </a:spcBef>
              <a:buFont typeface="Arial" pitchFamily="34" charset="0"/>
              <a:buNone/>
              <a:defRPr sz="3000" b="1" kern="1200">
                <a:solidFill>
                  <a:srgbClr val="67757E"/>
                </a:solidFill>
                <a:latin typeface="Arial" pitchFamily="34" charset="0"/>
                <a:ea typeface="+mn-ea"/>
                <a:cs typeface="Arial" pitchFamily="34" charset="0"/>
              </a:defRPr>
            </a:lvl1pPr>
            <a:lvl2pPr marL="0" indent="0" algn="l" defTabSz="914400" rtl="0" eaLnBrk="1" latinLnBrk="0" hangingPunct="1">
              <a:lnSpc>
                <a:spcPts val="2400"/>
              </a:lnSpc>
              <a:spcBef>
                <a:spcPts val="2400"/>
              </a:spcBef>
              <a:buFont typeface="Arial" pitchFamily="34" charset="0"/>
              <a:buNone/>
              <a:defRPr sz="2000" b="1" kern="1200">
                <a:solidFill>
                  <a:srgbClr val="67757E"/>
                </a:solidFill>
                <a:latin typeface="Arial" pitchFamily="34" charset="0"/>
                <a:ea typeface="+mn-ea"/>
                <a:cs typeface="Arial" pitchFamily="34" charset="0"/>
              </a:defRPr>
            </a:lvl2pPr>
            <a:lvl3pPr marL="0" indent="0" algn="l" defTabSz="914400" rtl="0" eaLnBrk="1" latinLnBrk="0" hangingPunct="1">
              <a:lnSpc>
                <a:spcPts val="2400"/>
              </a:lnSpc>
              <a:spcBef>
                <a:spcPts val="2400"/>
              </a:spcBef>
              <a:buFont typeface="Arial" pitchFamily="34" charset="0"/>
              <a:buNone/>
              <a:defRPr sz="2000" kern="1200">
                <a:solidFill>
                  <a:srgbClr val="67757E"/>
                </a:solidFill>
                <a:latin typeface="Arial" pitchFamily="34" charset="0"/>
                <a:ea typeface="+mn-ea"/>
                <a:cs typeface="Arial" pitchFamily="34" charset="0"/>
              </a:defRPr>
            </a:lvl3pPr>
            <a:lvl4pPr marL="180000" indent="-180000" algn="l" defTabSz="914400" rtl="0" eaLnBrk="1" latinLnBrk="0" hangingPunct="1">
              <a:lnSpc>
                <a:spcPts val="2400"/>
              </a:lnSpc>
              <a:spcBef>
                <a:spcPts val="0"/>
              </a:spcBef>
              <a:buFont typeface="Arial" pitchFamily="34" charset="0"/>
              <a:buChar char="•"/>
              <a:defRPr sz="2000" kern="1200">
                <a:solidFill>
                  <a:srgbClr val="67757E"/>
                </a:solidFill>
                <a:latin typeface="Arial" pitchFamily="34" charset="0"/>
                <a:ea typeface="+mn-ea"/>
                <a:cs typeface="Arial" pitchFamily="34" charset="0"/>
              </a:defRPr>
            </a:lvl4pPr>
            <a:lvl5pPr marL="0" indent="0" algn="l" defTabSz="914400" rtl="0" eaLnBrk="1" latinLnBrk="0" hangingPunct="1">
              <a:lnSpc>
                <a:spcPts val="2000"/>
              </a:lnSpc>
              <a:spcBef>
                <a:spcPts val="0"/>
              </a:spcBef>
              <a:buFont typeface="Arial" pitchFamily="34" charset="0"/>
              <a:buNone/>
              <a:defRPr sz="1600" kern="1200">
                <a:solidFill>
                  <a:srgbClr val="67757E"/>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CH" sz="1800" dirty="0">
                <a:latin typeface="Roboto" panose="02000000000000000000"/>
              </a:rPr>
              <a:t>Sprache*</a:t>
            </a:r>
            <a:r>
              <a:rPr lang="de-CH" sz="2200" dirty="0"/>
              <a:t> </a:t>
            </a:r>
          </a:p>
          <a:p>
            <a:endParaRPr lang="de-CH" dirty="0"/>
          </a:p>
        </p:txBody>
      </p:sp>
      <p:sp>
        <p:nvSpPr>
          <p:cNvPr id="6" name="Inhaltsplatzhalter 20">
            <a:extLst>
              <a:ext uri="{FF2B5EF4-FFF2-40B4-BE49-F238E27FC236}">
                <a16:creationId xmlns:a16="http://schemas.microsoft.com/office/drawing/2014/main" id="{45793A31-9AD9-4C52-92B6-FCF1D17AE9DC}"/>
              </a:ext>
            </a:extLst>
          </p:cNvPr>
          <p:cNvSpPr txBox="1">
            <a:spLocks/>
          </p:cNvSpPr>
          <p:nvPr/>
        </p:nvSpPr>
        <p:spPr>
          <a:xfrm>
            <a:off x="8056757" y="1825625"/>
            <a:ext cx="1810800" cy="1810800"/>
          </a:xfrm>
          <a:prstGeom prst="rect">
            <a:avLst/>
          </a:prstGeom>
          <a:solidFill>
            <a:schemeClr val="bg1">
              <a:lumMod val="50000"/>
            </a:schemeClr>
          </a:solidFill>
        </p:spPr>
        <p:txBody>
          <a:bodyPr/>
          <a:lstStyle>
            <a:lvl1pPr marL="0" indent="0" algn="l" defTabSz="914400" rtl="0" eaLnBrk="1" latinLnBrk="0" hangingPunct="1">
              <a:lnSpc>
                <a:spcPts val="3400"/>
              </a:lnSpc>
              <a:spcBef>
                <a:spcPts val="0"/>
              </a:spcBef>
              <a:buFont typeface="Arial" pitchFamily="34" charset="0"/>
              <a:buNone/>
              <a:defRPr sz="3000" b="1" kern="1200">
                <a:solidFill>
                  <a:srgbClr val="67757E"/>
                </a:solidFill>
                <a:latin typeface="Arial" pitchFamily="34" charset="0"/>
                <a:ea typeface="+mn-ea"/>
                <a:cs typeface="Arial" pitchFamily="34" charset="0"/>
              </a:defRPr>
            </a:lvl1pPr>
            <a:lvl2pPr marL="0" indent="0" algn="l" defTabSz="914400" rtl="0" eaLnBrk="1" latinLnBrk="0" hangingPunct="1">
              <a:lnSpc>
                <a:spcPts val="2400"/>
              </a:lnSpc>
              <a:spcBef>
                <a:spcPts val="2400"/>
              </a:spcBef>
              <a:buFont typeface="Arial" pitchFamily="34" charset="0"/>
              <a:buNone/>
              <a:defRPr sz="2000" b="1" kern="1200">
                <a:solidFill>
                  <a:srgbClr val="67757E"/>
                </a:solidFill>
                <a:latin typeface="Arial" pitchFamily="34" charset="0"/>
                <a:ea typeface="+mn-ea"/>
                <a:cs typeface="Arial" pitchFamily="34" charset="0"/>
              </a:defRPr>
            </a:lvl2pPr>
            <a:lvl3pPr marL="0" indent="0" algn="l" defTabSz="914400" rtl="0" eaLnBrk="1" latinLnBrk="0" hangingPunct="1">
              <a:lnSpc>
                <a:spcPts val="2400"/>
              </a:lnSpc>
              <a:spcBef>
                <a:spcPts val="2400"/>
              </a:spcBef>
              <a:buFont typeface="Arial" pitchFamily="34" charset="0"/>
              <a:buNone/>
              <a:defRPr sz="2000" kern="1200">
                <a:solidFill>
                  <a:srgbClr val="67757E"/>
                </a:solidFill>
                <a:latin typeface="Arial" pitchFamily="34" charset="0"/>
                <a:ea typeface="+mn-ea"/>
                <a:cs typeface="Arial" pitchFamily="34" charset="0"/>
              </a:defRPr>
            </a:lvl3pPr>
            <a:lvl4pPr marL="180000" indent="-180000" algn="l" defTabSz="914400" rtl="0" eaLnBrk="1" latinLnBrk="0" hangingPunct="1">
              <a:lnSpc>
                <a:spcPts val="2400"/>
              </a:lnSpc>
              <a:spcBef>
                <a:spcPts val="0"/>
              </a:spcBef>
              <a:buFont typeface="Arial" pitchFamily="34" charset="0"/>
              <a:buChar char="•"/>
              <a:defRPr sz="2000" kern="1200">
                <a:solidFill>
                  <a:srgbClr val="67757E"/>
                </a:solidFill>
                <a:latin typeface="Arial" pitchFamily="34" charset="0"/>
                <a:ea typeface="+mn-ea"/>
                <a:cs typeface="Arial" pitchFamily="34" charset="0"/>
              </a:defRPr>
            </a:lvl4pPr>
            <a:lvl5pPr marL="0" indent="0" algn="l" defTabSz="914400" rtl="0" eaLnBrk="1" latinLnBrk="0" hangingPunct="1">
              <a:lnSpc>
                <a:spcPts val="2000"/>
              </a:lnSpc>
              <a:spcBef>
                <a:spcPts val="0"/>
              </a:spcBef>
              <a:buFont typeface="Arial" pitchFamily="34" charset="0"/>
              <a:buNone/>
              <a:defRPr sz="1600" kern="1200">
                <a:solidFill>
                  <a:srgbClr val="67757E"/>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CH" sz="1800" dirty="0">
                <a:solidFill>
                  <a:schemeClr val="bg1"/>
                </a:solidFill>
                <a:latin typeface="Roboto" panose="02000000000000000000"/>
              </a:rPr>
              <a:t>Mathematik</a:t>
            </a:r>
          </a:p>
        </p:txBody>
      </p:sp>
      <p:sp>
        <p:nvSpPr>
          <p:cNvPr id="8" name="Inhaltsplatzhalter 19">
            <a:extLst>
              <a:ext uri="{FF2B5EF4-FFF2-40B4-BE49-F238E27FC236}">
                <a16:creationId xmlns:a16="http://schemas.microsoft.com/office/drawing/2014/main" id="{128D1B2D-1211-43A2-B0F8-DD771C394925}"/>
              </a:ext>
            </a:extLst>
          </p:cNvPr>
          <p:cNvSpPr txBox="1">
            <a:spLocks/>
          </p:cNvSpPr>
          <p:nvPr/>
        </p:nvSpPr>
        <p:spPr>
          <a:xfrm>
            <a:off x="9936480" y="1825625"/>
            <a:ext cx="1810800" cy="1810800"/>
          </a:xfrm>
          <a:prstGeom prst="rect">
            <a:avLst/>
          </a:prstGeom>
          <a:solidFill>
            <a:srgbClr val="FFFF00"/>
          </a:solidFill>
        </p:spPr>
        <p:txBody>
          <a:bodyPr/>
          <a:lstStyle>
            <a:lvl1pPr marL="0" indent="0" algn="l" defTabSz="914400" rtl="0" eaLnBrk="1" latinLnBrk="0" hangingPunct="1">
              <a:lnSpc>
                <a:spcPts val="3400"/>
              </a:lnSpc>
              <a:spcBef>
                <a:spcPts val="0"/>
              </a:spcBef>
              <a:buFont typeface="Arial" pitchFamily="34" charset="0"/>
              <a:buNone/>
              <a:defRPr sz="3000" b="1" kern="1200">
                <a:solidFill>
                  <a:srgbClr val="67757E"/>
                </a:solidFill>
                <a:latin typeface="Arial" pitchFamily="34" charset="0"/>
                <a:ea typeface="+mn-ea"/>
                <a:cs typeface="Arial" pitchFamily="34" charset="0"/>
              </a:defRPr>
            </a:lvl1pPr>
            <a:lvl2pPr marL="0" indent="0" algn="l" defTabSz="914400" rtl="0" eaLnBrk="1" latinLnBrk="0" hangingPunct="1">
              <a:lnSpc>
                <a:spcPts val="2400"/>
              </a:lnSpc>
              <a:spcBef>
                <a:spcPts val="2400"/>
              </a:spcBef>
              <a:buFont typeface="Arial" pitchFamily="34" charset="0"/>
              <a:buNone/>
              <a:defRPr sz="2000" b="1" kern="1200">
                <a:solidFill>
                  <a:srgbClr val="67757E"/>
                </a:solidFill>
                <a:latin typeface="Arial" pitchFamily="34" charset="0"/>
                <a:ea typeface="+mn-ea"/>
                <a:cs typeface="Arial" pitchFamily="34" charset="0"/>
              </a:defRPr>
            </a:lvl2pPr>
            <a:lvl3pPr marL="0" indent="0" algn="l" defTabSz="914400" rtl="0" eaLnBrk="1" latinLnBrk="0" hangingPunct="1">
              <a:lnSpc>
                <a:spcPts val="2400"/>
              </a:lnSpc>
              <a:spcBef>
                <a:spcPts val="2400"/>
              </a:spcBef>
              <a:buFont typeface="Arial" pitchFamily="34" charset="0"/>
              <a:buNone/>
              <a:defRPr sz="2000" kern="1200">
                <a:solidFill>
                  <a:srgbClr val="67757E"/>
                </a:solidFill>
                <a:latin typeface="Arial" pitchFamily="34" charset="0"/>
                <a:ea typeface="+mn-ea"/>
                <a:cs typeface="Arial" pitchFamily="34" charset="0"/>
              </a:defRPr>
            </a:lvl3pPr>
            <a:lvl4pPr marL="180000" indent="-180000" algn="l" defTabSz="914400" rtl="0" eaLnBrk="1" latinLnBrk="0" hangingPunct="1">
              <a:lnSpc>
                <a:spcPts val="2400"/>
              </a:lnSpc>
              <a:spcBef>
                <a:spcPts val="0"/>
              </a:spcBef>
              <a:buFont typeface="Arial" pitchFamily="34" charset="0"/>
              <a:buChar char="•"/>
              <a:defRPr sz="2000" kern="1200">
                <a:solidFill>
                  <a:srgbClr val="67757E"/>
                </a:solidFill>
                <a:latin typeface="Arial" pitchFamily="34" charset="0"/>
                <a:ea typeface="+mn-ea"/>
                <a:cs typeface="Arial" pitchFamily="34" charset="0"/>
              </a:defRPr>
            </a:lvl4pPr>
            <a:lvl5pPr marL="0" indent="0" algn="l" defTabSz="914400" rtl="0" eaLnBrk="1" latinLnBrk="0" hangingPunct="1">
              <a:lnSpc>
                <a:spcPts val="2000"/>
              </a:lnSpc>
              <a:spcBef>
                <a:spcPts val="0"/>
              </a:spcBef>
              <a:buFont typeface="Arial" pitchFamily="34" charset="0"/>
              <a:buNone/>
              <a:defRPr sz="1600" kern="1200">
                <a:solidFill>
                  <a:srgbClr val="67757E"/>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CH" sz="1800" dirty="0">
                <a:latin typeface="Roboto" panose="02000000000000000000"/>
              </a:rPr>
              <a:t>Natur, Mensch, Gesellschaft </a:t>
            </a:r>
          </a:p>
        </p:txBody>
      </p:sp>
      <p:sp>
        <p:nvSpPr>
          <p:cNvPr id="10" name="Inhaltsplatzhalter 24">
            <a:extLst>
              <a:ext uri="{FF2B5EF4-FFF2-40B4-BE49-F238E27FC236}">
                <a16:creationId xmlns:a16="http://schemas.microsoft.com/office/drawing/2014/main" id="{BC418CCB-DAFD-40A7-92CE-1CE1B5FBFCD9}"/>
              </a:ext>
            </a:extLst>
          </p:cNvPr>
          <p:cNvSpPr txBox="1">
            <a:spLocks/>
          </p:cNvSpPr>
          <p:nvPr/>
        </p:nvSpPr>
        <p:spPr>
          <a:xfrm>
            <a:off x="8056757" y="3771362"/>
            <a:ext cx="1810800" cy="1810800"/>
          </a:xfrm>
          <a:prstGeom prst="rect">
            <a:avLst/>
          </a:prstGeom>
          <a:solidFill>
            <a:srgbClr val="E4830E"/>
          </a:solidFill>
        </p:spPr>
        <p:txBody>
          <a:bodyPr/>
          <a:lstStyle>
            <a:lvl1pPr marL="0" indent="0" algn="l" defTabSz="914400" rtl="0" eaLnBrk="1" latinLnBrk="0" hangingPunct="1">
              <a:lnSpc>
                <a:spcPts val="3400"/>
              </a:lnSpc>
              <a:spcBef>
                <a:spcPts val="0"/>
              </a:spcBef>
              <a:buFont typeface="Arial" pitchFamily="34" charset="0"/>
              <a:buNone/>
              <a:defRPr sz="3000" b="1" kern="1200">
                <a:solidFill>
                  <a:srgbClr val="67757E"/>
                </a:solidFill>
                <a:latin typeface="Arial" pitchFamily="34" charset="0"/>
                <a:ea typeface="+mn-ea"/>
                <a:cs typeface="Arial" pitchFamily="34" charset="0"/>
              </a:defRPr>
            </a:lvl1pPr>
            <a:lvl2pPr marL="0" indent="0" algn="l" defTabSz="914400" rtl="0" eaLnBrk="1" latinLnBrk="0" hangingPunct="1">
              <a:lnSpc>
                <a:spcPts val="2400"/>
              </a:lnSpc>
              <a:spcBef>
                <a:spcPts val="2400"/>
              </a:spcBef>
              <a:buFont typeface="Arial" pitchFamily="34" charset="0"/>
              <a:buNone/>
              <a:defRPr sz="2000" b="1" kern="1200">
                <a:solidFill>
                  <a:srgbClr val="67757E"/>
                </a:solidFill>
                <a:latin typeface="Arial" pitchFamily="34" charset="0"/>
                <a:ea typeface="+mn-ea"/>
                <a:cs typeface="Arial" pitchFamily="34" charset="0"/>
              </a:defRPr>
            </a:lvl2pPr>
            <a:lvl3pPr marL="0" indent="0" algn="l" defTabSz="914400" rtl="0" eaLnBrk="1" latinLnBrk="0" hangingPunct="1">
              <a:lnSpc>
                <a:spcPts val="2400"/>
              </a:lnSpc>
              <a:spcBef>
                <a:spcPts val="2400"/>
              </a:spcBef>
              <a:buFont typeface="Arial" pitchFamily="34" charset="0"/>
              <a:buNone/>
              <a:defRPr sz="2000" kern="1200">
                <a:solidFill>
                  <a:srgbClr val="67757E"/>
                </a:solidFill>
                <a:latin typeface="Arial" pitchFamily="34" charset="0"/>
                <a:ea typeface="+mn-ea"/>
                <a:cs typeface="Arial" pitchFamily="34" charset="0"/>
              </a:defRPr>
            </a:lvl3pPr>
            <a:lvl4pPr marL="180000" indent="-180000" algn="l" defTabSz="914400" rtl="0" eaLnBrk="1" latinLnBrk="0" hangingPunct="1">
              <a:lnSpc>
                <a:spcPts val="2400"/>
              </a:lnSpc>
              <a:spcBef>
                <a:spcPts val="0"/>
              </a:spcBef>
              <a:buFont typeface="Arial" pitchFamily="34" charset="0"/>
              <a:buChar char="•"/>
              <a:defRPr sz="2000" kern="1200">
                <a:solidFill>
                  <a:srgbClr val="67757E"/>
                </a:solidFill>
                <a:latin typeface="Arial" pitchFamily="34" charset="0"/>
                <a:ea typeface="+mn-ea"/>
                <a:cs typeface="Arial" pitchFamily="34" charset="0"/>
              </a:defRPr>
            </a:lvl4pPr>
            <a:lvl5pPr marL="0" indent="0" algn="l" defTabSz="914400" rtl="0" eaLnBrk="1" latinLnBrk="0" hangingPunct="1">
              <a:lnSpc>
                <a:spcPts val="2000"/>
              </a:lnSpc>
              <a:spcBef>
                <a:spcPts val="0"/>
              </a:spcBef>
              <a:buFont typeface="Arial" pitchFamily="34" charset="0"/>
              <a:buNone/>
              <a:defRPr sz="1600" kern="1200">
                <a:solidFill>
                  <a:srgbClr val="67757E"/>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CH" sz="1800" dirty="0">
                <a:solidFill>
                  <a:schemeClr val="bg1"/>
                </a:solidFill>
                <a:latin typeface="Roboto" panose="02000000000000000000"/>
              </a:rPr>
              <a:t>Sport</a:t>
            </a:r>
            <a:r>
              <a:rPr lang="de-CH" sz="1800" dirty="0">
                <a:latin typeface="Roboto" panose="02000000000000000000"/>
              </a:rPr>
              <a:t> </a:t>
            </a:r>
          </a:p>
        </p:txBody>
      </p:sp>
      <p:sp>
        <p:nvSpPr>
          <p:cNvPr id="11" name="Inhaltsplatzhalter 24">
            <a:extLst>
              <a:ext uri="{FF2B5EF4-FFF2-40B4-BE49-F238E27FC236}">
                <a16:creationId xmlns:a16="http://schemas.microsoft.com/office/drawing/2014/main" id="{D486A8D3-3807-4E0E-8E26-740EDB9FD90A}"/>
              </a:ext>
            </a:extLst>
          </p:cNvPr>
          <p:cNvSpPr txBox="1">
            <a:spLocks/>
          </p:cNvSpPr>
          <p:nvPr/>
        </p:nvSpPr>
        <p:spPr>
          <a:xfrm>
            <a:off x="9946200" y="3771362"/>
            <a:ext cx="1810800" cy="1810800"/>
          </a:xfrm>
          <a:prstGeom prst="rect">
            <a:avLst/>
          </a:prstGeom>
          <a:solidFill>
            <a:schemeClr val="accent3">
              <a:lumMod val="75000"/>
            </a:schemeClr>
          </a:solidFill>
        </p:spPr>
        <p:style>
          <a:lnRef idx="2">
            <a:schemeClr val="accent4"/>
          </a:lnRef>
          <a:fillRef idx="1">
            <a:schemeClr val="lt1"/>
          </a:fillRef>
          <a:effectRef idx="0">
            <a:schemeClr val="accent4"/>
          </a:effectRef>
          <a:fontRef idx="minor">
            <a:schemeClr val="dk1"/>
          </a:fontRef>
        </p:style>
        <p:txBody>
          <a:bodyPr/>
          <a:lstStyle>
            <a:lvl1pPr marL="0" indent="0" algn="l" defTabSz="914400" rtl="0" eaLnBrk="1" latinLnBrk="0" hangingPunct="1">
              <a:lnSpc>
                <a:spcPts val="3400"/>
              </a:lnSpc>
              <a:spcBef>
                <a:spcPts val="0"/>
              </a:spcBef>
              <a:buFont typeface="Arial" pitchFamily="34" charset="0"/>
              <a:buNone/>
              <a:defRPr sz="3000" b="1" kern="1200">
                <a:solidFill>
                  <a:schemeClr val="dk1"/>
                </a:solidFill>
                <a:latin typeface="+mn-lt"/>
                <a:ea typeface="+mn-ea"/>
                <a:cs typeface="+mn-cs"/>
              </a:defRPr>
            </a:lvl1pPr>
            <a:lvl2pPr marL="0" indent="0" algn="l" defTabSz="914400" rtl="0" eaLnBrk="1" latinLnBrk="0" hangingPunct="1">
              <a:lnSpc>
                <a:spcPts val="2400"/>
              </a:lnSpc>
              <a:spcBef>
                <a:spcPts val="2400"/>
              </a:spcBef>
              <a:buFont typeface="Arial" pitchFamily="34" charset="0"/>
              <a:buNone/>
              <a:defRPr sz="2000" b="1" kern="1200">
                <a:solidFill>
                  <a:schemeClr val="dk1"/>
                </a:solidFill>
                <a:latin typeface="+mn-lt"/>
                <a:ea typeface="+mn-ea"/>
                <a:cs typeface="+mn-cs"/>
              </a:defRPr>
            </a:lvl2pPr>
            <a:lvl3pPr marL="0" indent="0" algn="l" defTabSz="914400" rtl="0" eaLnBrk="1" latinLnBrk="0" hangingPunct="1">
              <a:lnSpc>
                <a:spcPts val="2400"/>
              </a:lnSpc>
              <a:spcBef>
                <a:spcPts val="2400"/>
              </a:spcBef>
              <a:buFont typeface="Arial" pitchFamily="34" charset="0"/>
              <a:buNone/>
              <a:defRPr sz="2000" kern="1200">
                <a:solidFill>
                  <a:schemeClr val="dk1"/>
                </a:solidFill>
                <a:latin typeface="+mn-lt"/>
                <a:ea typeface="+mn-ea"/>
                <a:cs typeface="+mn-cs"/>
              </a:defRPr>
            </a:lvl3pPr>
            <a:lvl4pPr marL="180000" indent="-180000" algn="l" defTabSz="914400" rtl="0" eaLnBrk="1" latinLnBrk="0" hangingPunct="1">
              <a:lnSpc>
                <a:spcPts val="2400"/>
              </a:lnSpc>
              <a:spcBef>
                <a:spcPts val="0"/>
              </a:spcBef>
              <a:buFont typeface="Arial" pitchFamily="34" charset="0"/>
              <a:buChar char="•"/>
              <a:defRPr sz="2000" kern="1200">
                <a:solidFill>
                  <a:schemeClr val="dk1"/>
                </a:solidFill>
                <a:latin typeface="+mn-lt"/>
                <a:ea typeface="+mn-ea"/>
                <a:cs typeface="+mn-cs"/>
              </a:defRPr>
            </a:lvl4pPr>
            <a:lvl5pPr marL="0" indent="0" algn="l" defTabSz="914400" rtl="0" eaLnBrk="1" latinLnBrk="0" hangingPunct="1">
              <a:lnSpc>
                <a:spcPts val="2000"/>
              </a:lnSpc>
              <a:spcBef>
                <a:spcPts val="0"/>
              </a:spcBef>
              <a:buFont typeface="Arial" pitchFamily="34" charset="0"/>
              <a:buNone/>
              <a:defRPr sz="16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r>
              <a:rPr lang="de-CH" sz="1800" dirty="0">
                <a:solidFill>
                  <a:schemeClr val="bg1"/>
                </a:solidFill>
                <a:latin typeface="Roboto" panose="02000000000000000000"/>
                <a:cs typeface="Arial" pitchFamily="34" charset="0"/>
              </a:rPr>
              <a:t>Musik</a:t>
            </a:r>
          </a:p>
        </p:txBody>
      </p:sp>
      <p:sp>
        <p:nvSpPr>
          <p:cNvPr id="12" name="Inhaltsplatzhalter 24">
            <a:extLst>
              <a:ext uri="{FF2B5EF4-FFF2-40B4-BE49-F238E27FC236}">
                <a16:creationId xmlns:a16="http://schemas.microsoft.com/office/drawing/2014/main" id="{EF6D04D6-356C-4D83-9E0C-55BA6A48C5FF}"/>
              </a:ext>
            </a:extLst>
          </p:cNvPr>
          <p:cNvSpPr txBox="1">
            <a:spLocks/>
          </p:cNvSpPr>
          <p:nvPr/>
        </p:nvSpPr>
        <p:spPr>
          <a:xfrm>
            <a:off x="6167340" y="3771362"/>
            <a:ext cx="1810800" cy="929947"/>
          </a:xfrm>
          <a:prstGeom prst="rect">
            <a:avLst/>
          </a:prstGeom>
          <a:solidFill>
            <a:srgbClr val="FF0000"/>
          </a:solidFill>
        </p:spPr>
        <p:txBody>
          <a:bodyPr/>
          <a:lstStyle>
            <a:lvl1pPr marL="0" indent="0" algn="l" defTabSz="914400" rtl="0" eaLnBrk="1" latinLnBrk="0" hangingPunct="1">
              <a:lnSpc>
                <a:spcPts val="3400"/>
              </a:lnSpc>
              <a:spcBef>
                <a:spcPts val="0"/>
              </a:spcBef>
              <a:buFont typeface="Arial" pitchFamily="34" charset="0"/>
              <a:buNone/>
              <a:defRPr sz="3000" b="1" kern="1200">
                <a:solidFill>
                  <a:srgbClr val="67757E"/>
                </a:solidFill>
                <a:latin typeface="Arial" pitchFamily="34" charset="0"/>
                <a:ea typeface="+mn-ea"/>
                <a:cs typeface="Arial" pitchFamily="34" charset="0"/>
              </a:defRPr>
            </a:lvl1pPr>
            <a:lvl2pPr marL="0" indent="0" algn="l" defTabSz="914400" rtl="0" eaLnBrk="1" latinLnBrk="0" hangingPunct="1">
              <a:lnSpc>
                <a:spcPts val="2400"/>
              </a:lnSpc>
              <a:spcBef>
                <a:spcPts val="2400"/>
              </a:spcBef>
              <a:buFont typeface="Arial" pitchFamily="34" charset="0"/>
              <a:buNone/>
              <a:defRPr sz="2000" b="1" kern="1200">
                <a:solidFill>
                  <a:srgbClr val="67757E"/>
                </a:solidFill>
                <a:latin typeface="Arial" pitchFamily="34" charset="0"/>
                <a:ea typeface="+mn-ea"/>
                <a:cs typeface="Arial" pitchFamily="34" charset="0"/>
              </a:defRPr>
            </a:lvl2pPr>
            <a:lvl3pPr marL="0" indent="0" algn="l" defTabSz="914400" rtl="0" eaLnBrk="1" latinLnBrk="0" hangingPunct="1">
              <a:lnSpc>
                <a:spcPts val="2400"/>
              </a:lnSpc>
              <a:spcBef>
                <a:spcPts val="2400"/>
              </a:spcBef>
              <a:buFont typeface="Arial" pitchFamily="34" charset="0"/>
              <a:buNone/>
              <a:defRPr sz="2000" kern="1200">
                <a:solidFill>
                  <a:srgbClr val="67757E"/>
                </a:solidFill>
                <a:latin typeface="Arial" pitchFamily="34" charset="0"/>
                <a:ea typeface="+mn-ea"/>
                <a:cs typeface="Arial" pitchFamily="34" charset="0"/>
              </a:defRPr>
            </a:lvl3pPr>
            <a:lvl4pPr marL="180000" indent="-180000" algn="l" defTabSz="914400" rtl="0" eaLnBrk="1" latinLnBrk="0" hangingPunct="1">
              <a:lnSpc>
                <a:spcPts val="2400"/>
              </a:lnSpc>
              <a:spcBef>
                <a:spcPts val="0"/>
              </a:spcBef>
              <a:buFont typeface="Arial" pitchFamily="34" charset="0"/>
              <a:buChar char="•"/>
              <a:defRPr sz="2000" kern="1200">
                <a:solidFill>
                  <a:srgbClr val="67757E"/>
                </a:solidFill>
                <a:latin typeface="Arial" pitchFamily="34" charset="0"/>
                <a:ea typeface="+mn-ea"/>
                <a:cs typeface="Arial" pitchFamily="34" charset="0"/>
              </a:defRPr>
            </a:lvl4pPr>
            <a:lvl5pPr marL="0" indent="0" algn="l" defTabSz="914400" rtl="0" eaLnBrk="1" latinLnBrk="0" hangingPunct="1">
              <a:lnSpc>
                <a:spcPts val="2000"/>
              </a:lnSpc>
              <a:spcBef>
                <a:spcPts val="0"/>
              </a:spcBef>
              <a:buFont typeface="Arial" pitchFamily="34" charset="0"/>
              <a:buNone/>
              <a:defRPr sz="1600" kern="1200">
                <a:solidFill>
                  <a:srgbClr val="67757E"/>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CH" sz="1600" dirty="0">
                <a:solidFill>
                  <a:schemeClr val="bg1"/>
                </a:solidFill>
                <a:latin typeface="Roboto" panose="02000000000000000000"/>
              </a:rPr>
              <a:t>Werken</a:t>
            </a:r>
          </a:p>
          <a:p>
            <a:r>
              <a:rPr lang="de-CH" sz="1600" dirty="0">
                <a:solidFill>
                  <a:schemeClr val="bg1"/>
                </a:solidFill>
                <a:latin typeface="Roboto" panose="02000000000000000000"/>
              </a:rPr>
              <a:t>Textiles Werken</a:t>
            </a:r>
          </a:p>
        </p:txBody>
      </p:sp>
      <p:sp>
        <p:nvSpPr>
          <p:cNvPr id="14" name="Inhaltsplatzhalter 24">
            <a:extLst>
              <a:ext uri="{FF2B5EF4-FFF2-40B4-BE49-F238E27FC236}">
                <a16:creationId xmlns:a16="http://schemas.microsoft.com/office/drawing/2014/main" id="{465E74B8-DF88-4FE8-9CC6-B31943846C1C}"/>
              </a:ext>
            </a:extLst>
          </p:cNvPr>
          <p:cNvSpPr txBox="1">
            <a:spLocks/>
          </p:cNvSpPr>
          <p:nvPr/>
        </p:nvSpPr>
        <p:spPr>
          <a:xfrm>
            <a:off x="6172200" y="4679925"/>
            <a:ext cx="1803808" cy="880853"/>
          </a:xfrm>
          <a:prstGeom prst="rect">
            <a:avLst/>
          </a:prstGeom>
          <a:solidFill>
            <a:srgbClr val="002060"/>
          </a:solidFill>
        </p:spPr>
        <p:txBody>
          <a:bodyPr/>
          <a:lstStyle>
            <a:lvl1pPr marL="0" indent="0" algn="l" defTabSz="914400" rtl="0" eaLnBrk="1" latinLnBrk="0" hangingPunct="1">
              <a:lnSpc>
                <a:spcPts val="3400"/>
              </a:lnSpc>
              <a:spcBef>
                <a:spcPts val="0"/>
              </a:spcBef>
              <a:buFont typeface="Arial" pitchFamily="34" charset="0"/>
              <a:buNone/>
              <a:defRPr sz="3000" b="1" kern="1200">
                <a:solidFill>
                  <a:srgbClr val="67757E"/>
                </a:solidFill>
                <a:latin typeface="Arial" pitchFamily="34" charset="0"/>
                <a:ea typeface="+mn-ea"/>
                <a:cs typeface="Arial" pitchFamily="34" charset="0"/>
              </a:defRPr>
            </a:lvl1pPr>
            <a:lvl2pPr marL="0" indent="0" algn="l" defTabSz="914400" rtl="0" eaLnBrk="1" latinLnBrk="0" hangingPunct="1">
              <a:lnSpc>
                <a:spcPts val="2400"/>
              </a:lnSpc>
              <a:spcBef>
                <a:spcPts val="2400"/>
              </a:spcBef>
              <a:buFont typeface="Arial" pitchFamily="34" charset="0"/>
              <a:buNone/>
              <a:defRPr sz="2000" b="1" kern="1200">
                <a:solidFill>
                  <a:srgbClr val="67757E"/>
                </a:solidFill>
                <a:latin typeface="Arial" pitchFamily="34" charset="0"/>
                <a:ea typeface="+mn-ea"/>
                <a:cs typeface="Arial" pitchFamily="34" charset="0"/>
              </a:defRPr>
            </a:lvl2pPr>
            <a:lvl3pPr marL="0" indent="0" algn="l" defTabSz="914400" rtl="0" eaLnBrk="1" latinLnBrk="0" hangingPunct="1">
              <a:lnSpc>
                <a:spcPts val="2400"/>
              </a:lnSpc>
              <a:spcBef>
                <a:spcPts val="2400"/>
              </a:spcBef>
              <a:buFont typeface="Arial" pitchFamily="34" charset="0"/>
              <a:buNone/>
              <a:defRPr sz="2000" kern="1200">
                <a:solidFill>
                  <a:srgbClr val="67757E"/>
                </a:solidFill>
                <a:latin typeface="Arial" pitchFamily="34" charset="0"/>
                <a:ea typeface="+mn-ea"/>
                <a:cs typeface="Arial" pitchFamily="34" charset="0"/>
              </a:defRPr>
            </a:lvl3pPr>
            <a:lvl4pPr marL="180000" indent="-180000" algn="l" defTabSz="914400" rtl="0" eaLnBrk="1" latinLnBrk="0" hangingPunct="1">
              <a:lnSpc>
                <a:spcPts val="2400"/>
              </a:lnSpc>
              <a:spcBef>
                <a:spcPts val="0"/>
              </a:spcBef>
              <a:buFont typeface="Arial" pitchFamily="34" charset="0"/>
              <a:buChar char="•"/>
              <a:defRPr sz="2000" kern="1200">
                <a:solidFill>
                  <a:srgbClr val="67757E"/>
                </a:solidFill>
                <a:latin typeface="Arial" pitchFamily="34" charset="0"/>
                <a:ea typeface="+mn-ea"/>
                <a:cs typeface="Arial" pitchFamily="34" charset="0"/>
              </a:defRPr>
            </a:lvl4pPr>
            <a:lvl5pPr marL="0" indent="0" algn="l" defTabSz="914400" rtl="0" eaLnBrk="1" latinLnBrk="0" hangingPunct="1">
              <a:lnSpc>
                <a:spcPts val="2000"/>
              </a:lnSpc>
              <a:spcBef>
                <a:spcPts val="0"/>
              </a:spcBef>
              <a:buFont typeface="Arial" pitchFamily="34" charset="0"/>
              <a:buNone/>
              <a:defRPr sz="1600" kern="1200">
                <a:solidFill>
                  <a:srgbClr val="67757E"/>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CH" sz="1600" dirty="0">
                <a:solidFill>
                  <a:schemeClr val="bg1"/>
                </a:solidFill>
                <a:latin typeface="Roboto" panose="02000000000000000000"/>
              </a:rPr>
              <a:t>Bildnerisches Gestalten</a:t>
            </a:r>
          </a:p>
          <a:p>
            <a:endParaRPr lang="de-CH" sz="1600" dirty="0">
              <a:solidFill>
                <a:schemeClr val="bg1"/>
              </a:solidFill>
              <a:latin typeface="Roboto" panose="02000000000000000000"/>
            </a:endParaRPr>
          </a:p>
        </p:txBody>
      </p:sp>
    </p:spTree>
    <p:extLst>
      <p:ext uri="{BB962C8B-B14F-4D97-AF65-F5344CB8AC3E}">
        <p14:creationId xmlns:p14="http://schemas.microsoft.com/office/powerpoint/2010/main" val="2870205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156150-91AF-4F40-B431-607415FBFDA4}"/>
              </a:ext>
            </a:extLst>
          </p:cNvPr>
          <p:cNvSpPr>
            <a:spLocks noGrp="1"/>
          </p:cNvSpPr>
          <p:nvPr>
            <p:ph type="title"/>
          </p:nvPr>
        </p:nvSpPr>
        <p:spPr/>
        <p:txBody>
          <a:bodyPr/>
          <a:lstStyle/>
          <a:p>
            <a:r>
              <a:rPr lang="de-CH" dirty="0"/>
              <a:t>Bildungsbereich Kindergarten</a:t>
            </a:r>
          </a:p>
        </p:txBody>
      </p:sp>
      <p:sp>
        <p:nvSpPr>
          <p:cNvPr id="5" name="Text Box 3">
            <a:extLst>
              <a:ext uri="{FF2B5EF4-FFF2-40B4-BE49-F238E27FC236}">
                <a16:creationId xmlns:a16="http://schemas.microsoft.com/office/drawing/2014/main" id="{D6C3F448-E136-43E4-913D-484A6C816498}"/>
              </a:ext>
            </a:extLst>
          </p:cNvPr>
          <p:cNvSpPr txBox="1">
            <a:spLocks noChangeArrowheads="1"/>
          </p:cNvSpPr>
          <p:nvPr/>
        </p:nvSpPr>
        <p:spPr bwMode="auto">
          <a:xfrm>
            <a:off x="1121532" y="2799401"/>
            <a:ext cx="9948935" cy="2246769"/>
          </a:xfrm>
          <a:prstGeom prst="rect">
            <a:avLst/>
          </a:prstGeom>
          <a:solidFill>
            <a:srgbClr val="E36C0A"/>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lang="de-DE" sz="2800" b="1" kern="1200" dirty="0">
                <a:solidFill>
                  <a:srgbClr val="E4830E"/>
                </a:solidFill>
                <a:latin typeface="Roboto" panose="0200000000000000000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E4830E"/>
                </a:solidFill>
                <a:latin typeface="Roboto" panose="0200000000000000000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E4830E"/>
                </a:solidFill>
                <a:latin typeface="Roboto" panose="0200000000000000000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E4830E"/>
                </a:solidFill>
                <a:latin typeface="Roboto" panose="0200000000000000000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E4830E"/>
                </a:solidFill>
                <a:latin typeface="Roboto" panose="0200000000000000000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fontAlgn="base">
              <a:lnSpc>
                <a:spcPct val="100000"/>
              </a:lnSpc>
              <a:spcBef>
                <a:spcPct val="0"/>
              </a:spcBef>
              <a:spcAft>
                <a:spcPct val="0"/>
              </a:spcAft>
              <a:buFontTx/>
              <a:buNone/>
            </a:pPr>
            <a:endParaRPr lang="de-CH" altLang="de-DE" sz="1100" b="0" dirty="0">
              <a:solidFill>
                <a:schemeClr val="tx1"/>
              </a:solidFill>
              <a:latin typeface="Calibri" pitchFamily="34" charset="0"/>
              <a:ea typeface="Calibri" pitchFamily="34" charset="0"/>
              <a:cs typeface="Times New Roman" pitchFamily="18" charset="0"/>
            </a:endParaRPr>
          </a:p>
          <a:p>
            <a:pPr marL="0" indent="0" algn="r" fontAlgn="base">
              <a:lnSpc>
                <a:spcPct val="100000"/>
              </a:lnSpc>
              <a:spcBef>
                <a:spcPct val="0"/>
              </a:spcBef>
              <a:spcAft>
                <a:spcPct val="0"/>
              </a:spcAft>
              <a:buFontTx/>
              <a:buNone/>
            </a:pPr>
            <a:endParaRPr lang="de-CH" altLang="de-DE" sz="1100" dirty="0">
              <a:latin typeface="Calibri" pitchFamily="34" charset="0"/>
              <a:ea typeface="Calibri" pitchFamily="34" charset="0"/>
              <a:cs typeface="Times New Roman" pitchFamily="18" charset="0"/>
            </a:endParaRPr>
          </a:p>
          <a:p>
            <a:pPr marL="0" indent="0" algn="r" fontAlgn="base">
              <a:lnSpc>
                <a:spcPct val="100000"/>
              </a:lnSpc>
              <a:spcBef>
                <a:spcPct val="0"/>
              </a:spcBef>
              <a:spcAft>
                <a:spcPct val="0"/>
              </a:spcAft>
              <a:buFontTx/>
              <a:buNone/>
            </a:pPr>
            <a:endParaRPr lang="de-CH" altLang="de-DE" sz="1100" b="0" dirty="0">
              <a:solidFill>
                <a:schemeClr val="tx1"/>
              </a:solidFill>
              <a:latin typeface="Calibri" pitchFamily="34" charset="0"/>
              <a:ea typeface="Calibri" pitchFamily="34" charset="0"/>
              <a:cs typeface="Times New Roman" pitchFamily="18" charset="0"/>
            </a:endParaRPr>
          </a:p>
          <a:p>
            <a:pPr marL="0" indent="0" algn="r" fontAlgn="base">
              <a:lnSpc>
                <a:spcPct val="100000"/>
              </a:lnSpc>
              <a:spcBef>
                <a:spcPct val="0"/>
              </a:spcBef>
              <a:spcAft>
                <a:spcPct val="0"/>
              </a:spcAft>
              <a:buFontTx/>
              <a:buNone/>
            </a:pPr>
            <a:r>
              <a:rPr lang="de-CH" altLang="de-DE" sz="1600" b="0" dirty="0">
                <a:solidFill>
                  <a:schemeClr val="tx1"/>
                </a:solidFill>
                <a:latin typeface="Calibri" pitchFamily="34" charset="0"/>
                <a:ea typeface="Calibri" pitchFamily="34" charset="0"/>
                <a:cs typeface="Times New Roman" pitchFamily="18" charset="0"/>
              </a:rPr>
              <a:t>Sprache</a:t>
            </a:r>
            <a:endParaRPr lang="de-CH" altLang="de-DE" sz="900" b="0" dirty="0">
              <a:solidFill>
                <a:schemeClr val="tx1"/>
              </a:solidFill>
              <a:latin typeface="Arial" pitchFamily="34" charset="0"/>
              <a:cs typeface="Arial" pitchFamily="34" charset="0"/>
            </a:endParaRPr>
          </a:p>
          <a:p>
            <a:pPr marL="0" indent="0" algn="r" eaLnBrk="0" fontAlgn="base" hangingPunct="0">
              <a:lnSpc>
                <a:spcPct val="100000"/>
              </a:lnSpc>
              <a:spcBef>
                <a:spcPct val="0"/>
              </a:spcBef>
              <a:spcAft>
                <a:spcPct val="0"/>
              </a:spcAft>
              <a:buFontTx/>
              <a:buNone/>
            </a:pPr>
            <a:r>
              <a:rPr lang="de-CH" altLang="de-DE" sz="1600" b="0" dirty="0">
                <a:solidFill>
                  <a:schemeClr val="tx1"/>
                </a:solidFill>
                <a:latin typeface="Calibri" pitchFamily="34" charset="0"/>
                <a:ea typeface="Calibri" pitchFamily="34" charset="0"/>
                <a:cs typeface="Times New Roman" pitchFamily="18" charset="0"/>
              </a:rPr>
              <a:t>Mathematik</a:t>
            </a:r>
            <a:endParaRPr lang="de-CH" altLang="de-DE" sz="900" b="0" dirty="0">
              <a:solidFill>
                <a:schemeClr val="tx1"/>
              </a:solidFill>
              <a:latin typeface="Arial" pitchFamily="34" charset="0"/>
              <a:cs typeface="Arial" pitchFamily="34" charset="0"/>
            </a:endParaRPr>
          </a:p>
          <a:p>
            <a:pPr marL="0" indent="0" algn="r" eaLnBrk="0" fontAlgn="base" hangingPunct="0">
              <a:lnSpc>
                <a:spcPct val="100000"/>
              </a:lnSpc>
              <a:spcBef>
                <a:spcPct val="0"/>
              </a:spcBef>
              <a:spcAft>
                <a:spcPct val="0"/>
              </a:spcAft>
              <a:buFontTx/>
              <a:buNone/>
            </a:pPr>
            <a:r>
              <a:rPr lang="de-CH" altLang="de-DE" sz="1600" b="0" dirty="0">
                <a:solidFill>
                  <a:schemeClr val="tx1"/>
                </a:solidFill>
                <a:latin typeface="Calibri" pitchFamily="34" charset="0"/>
                <a:ea typeface="Calibri" pitchFamily="34" charset="0"/>
                <a:cs typeface="Times New Roman" pitchFamily="18" charset="0"/>
              </a:rPr>
              <a:t>Natur, Mensch, Gesellschaft</a:t>
            </a:r>
            <a:endParaRPr lang="de-CH" altLang="de-DE" sz="900" b="0" dirty="0">
              <a:solidFill>
                <a:schemeClr val="tx1"/>
              </a:solidFill>
              <a:latin typeface="Arial" pitchFamily="34" charset="0"/>
              <a:cs typeface="Arial" pitchFamily="34" charset="0"/>
            </a:endParaRPr>
          </a:p>
          <a:p>
            <a:pPr marL="0" indent="0" algn="r" eaLnBrk="0" fontAlgn="base" hangingPunct="0">
              <a:lnSpc>
                <a:spcPct val="100000"/>
              </a:lnSpc>
              <a:spcBef>
                <a:spcPct val="0"/>
              </a:spcBef>
              <a:spcAft>
                <a:spcPct val="0"/>
              </a:spcAft>
              <a:buFontTx/>
              <a:buNone/>
            </a:pPr>
            <a:r>
              <a:rPr lang="de-CH" altLang="de-DE" sz="1600" b="0" dirty="0">
                <a:solidFill>
                  <a:schemeClr val="tx1"/>
                </a:solidFill>
                <a:latin typeface="Calibri" pitchFamily="34" charset="0"/>
                <a:ea typeface="Calibri" pitchFamily="34" charset="0"/>
                <a:cs typeface="Times New Roman" pitchFamily="18" charset="0"/>
              </a:rPr>
              <a:t>Gestalten</a:t>
            </a:r>
            <a:endParaRPr lang="de-CH" altLang="de-DE" sz="900" b="0" dirty="0">
              <a:solidFill>
                <a:schemeClr val="tx1"/>
              </a:solidFill>
              <a:latin typeface="Arial" pitchFamily="34" charset="0"/>
              <a:cs typeface="Arial" pitchFamily="34" charset="0"/>
            </a:endParaRPr>
          </a:p>
          <a:p>
            <a:pPr marL="0" indent="0" algn="r" eaLnBrk="0" fontAlgn="base" hangingPunct="0">
              <a:lnSpc>
                <a:spcPct val="100000"/>
              </a:lnSpc>
              <a:spcBef>
                <a:spcPct val="0"/>
              </a:spcBef>
              <a:spcAft>
                <a:spcPct val="0"/>
              </a:spcAft>
              <a:buFontTx/>
              <a:buNone/>
            </a:pPr>
            <a:r>
              <a:rPr lang="de-CH" altLang="de-DE" sz="1600" b="0" dirty="0">
                <a:solidFill>
                  <a:schemeClr val="tx1"/>
                </a:solidFill>
                <a:latin typeface="Calibri" pitchFamily="34" charset="0"/>
                <a:ea typeface="Calibri" pitchFamily="34" charset="0"/>
                <a:cs typeface="Times New Roman" pitchFamily="18" charset="0"/>
              </a:rPr>
              <a:t>Musik</a:t>
            </a:r>
            <a:endParaRPr lang="de-CH" altLang="de-DE" sz="900" b="0" dirty="0">
              <a:solidFill>
                <a:schemeClr val="tx1"/>
              </a:solidFill>
              <a:latin typeface="Arial" pitchFamily="34" charset="0"/>
              <a:cs typeface="Arial" pitchFamily="34" charset="0"/>
            </a:endParaRPr>
          </a:p>
          <a:p>
            <a:pPr marL="0" indent="0" eaLnBrk="0" fontAlgn="base" hangingPunct="0">
              <a:lnSpc>
                <a:spcPct val="100000"/>
              </a:lnSpc>
              <a:spcBef>
                <a:spcPct val="0"/>
              </a:spcBef>
              <a:spcAft>
                <a:spcPct val="0"/>
              </a:spcAft>
              <a:buFontTx/>
              <a:buNone/>
            </a:pPr>
            <a:endParaRPr lang="de-CH" altLang="de-DE" b="0" dirty="0">
              <a:solidFill>
                <a:schemeClr val="tx1"/>
              </a:solidFill>
              <a:latin typeface="Arial" pitchFamily="34" charset="0"/>
              <a:cs typeface="Arial" pitchFamily="34" charset="0"/>
            </a:endParaRPr>
          </a:p>
        </p:txBody>
      </p:sp>
      <p:sp>
        <p:nvSpPr>
          <p:cNvPr id="9" name="Textfeld 8">
            <a:extLst>
              <a:ext uri="{FF2B5EF4-FFF2-40B4-BE49-F238E27FC236}">
                <a16:creationId xmlns:a16="http://schemas.microsoft.com/office/drawing/2014/main" id="{6A996D32-A871-4A4E-A18E-7B8E61C00595}"/>
              </a:ext>
            </a:extLst>
          </p:cNvPr>
          <p:cNvSpPr txBox="1">
            <a:spLocks noChangeArrowheads="1"/>
          </p:cNvSpPr>
          <p:nvPr/>
        </p:nvSpPr>
        <p:spPr bwMode="auto">
          <a:xfrm>
            <a:off x="1093824" y="2799401"/>
            <a:ext cx="3096344" cy="2246769"/>
          </a:xfrm>
          <a:prstGeom prst="rect">
            <a:avLst/>
          </a:prstGeom>
          <a:solidFill>
            <a:srgbClr val="FFC000"/>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Körper, Gesundheit und Motorik</a:t>
            </a:r>
            <a:endParaRPr kumimoji="0" lang="de-DE" altLang="de-DE"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Wahrnehmung</a:t>
            </a:r>
            <a:endParaRPr kumimoji="0" lang="de-DE" altLang="de-DE"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Zeitliche Orientierung</a:t>
            </a:r>
            <a:endParaRPr kumimoji="0" lang="de-DE" altLang="de-DE"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Räumliche Orientierung</a:t>
            </a:r>
            <a:endParaRPr kumimoji="0" lang="de-DE" altLang="de-DE"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Zusammenhänge und </a:t>
            </a:r>
            <a:r>
              <a:rPr kumimoji="0" lang="de-DE" altLang="de-DE" sz="1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Gesetzmässigkeiten</a:t>
            </a:r>
            <a:endParaRPr kumimoji="0" lang="de-DE" altLang="de-DE"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Fantasie und Kreativität</a:t>
            </a:r>
            <a:endParaRPr kumimoji="0" lang="de-DE" altLang="de-DE"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Lernen und Reflexionen</a:t>
            </a:r>
            <a:endParaRPr kumimoji="0" lang="de-DE" altLang="de-DE"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Sprache und Kommunikation</a:t>
            </a:r>
            <a:endParaRPr kumimoji="0" lang="de-DE" altLang="de-DE"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Eigenständigkeit und soziales Lernen</a:t>
            </a:r>
            <a:endParaRPr kumimoji="0" lang="de-DE" altLang="de-DE" sz="2400" b="0" i="0" u="none" strike="noStrike" cap="none" normalizeH="0" baseline="0" dirty="0">
              <a:ln>
                <a:noFill/>
              </a:ln>
              <a:solidFill>
                <a:schemeClr val="tx1"/>
              </a:solidFill>
              <a:effectLst/>
              <a:latin typeface="Arial" pitchFamily="34" charset="0"/>
              <a:cs typeface="Arial" pitchFamily="34" charset="0"/>
            </a:endParaRPr>
          </a:p>
        </p:txBody>
      </p:sp>
      <p:sp>
        <p:nvSpPr>
          <p:cNvPr id="11" name="Pfeil nach rechts 5">
            <a:extLst>
              <a:ext uri="{FF2B5EF4-FFF2-40B4-BE49-F238E27FC236}">
                <a16:creationId xmlns:a16="http://schemas.microsoft.com/office/drawing/2014/main" id="{F7A8E488-EABC-48F1-BEA2-630F410D491A}"/>
              </a:ext>
            </a:extLst>
          </p:cNvPr>
          <p:cNvSpPr/>
          <p:nvPr/>
        </p:nvSpPr>
        <p:spPr>
          <a:xfrm rot="10800000">
            <a:off x="3448488" y="3099435"/>
            <a:ext cx="741680" cy="659130"/>
          </a:xfrm>
          <a:prstGeom prst="rightArrow">
            <a:avLst/>
          </a:prstGeom>
          <a:solidFill>
            <a:srgbClr val="F79646">
              <a:lumMod val="75000"/>
            </a:srgbClr>
          </a:solid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2" name="Grafik 7">
            <a:extLst>
              <a:ext uri="{FF2B5EF4-FFF2-40B4-BE49-F238E27FC236}">
                <a16:creationId xmlns:a16="http://schemas.microsoft.com/office/drawing/2014/main" id="{2DDADB45-D3CD-47F8-B606-D7868494FD5B}"/>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90168" y="3859948"/>
            <a:ext cx="749300" cy="67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520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53AD2C-41CA-44FF-9D24-2442A1D2E100}"/>
              </a:ext>
            </a:extLst>
          </p:cNvPr>
          <p:cNvSpPr>
            <a:spLocks noGrp="1"/>
          </p:cNvSpPr>
          <p:nvPr>
            <p:ph type="title"/>
          </p:nvPr>
        </p:nvSpPr>
        <p:spPr/>
        <p:txBody>
          <a:bodyPr/>
          <a:lstStyle/>
          <a:p>
            <a:r>
              <a:rPr lang="de-CH" dirty="0"/>
              <a:t>Lernen durch Handeln!</a:t>
            </a:r>
          </a:p>
        </p:txBody>
      </p:sp>
      <p:sp>
        <p:nvSpPr>
          <p:cNvPr id="3" name="Inhaltsplatzhalter 2">
            <a:extLst>
              <a:ext uri="{FF2B5EF4-FFF2-40B4-BE49-F238E27FC236}">
                <a16:creationId xmlns:a16="http://schemas.microsoft.com/office/drawing/2014/main" id="{507CEE83-35C9-4D33-B11E-30F2B59FFB0B}"/>
              </a:ext>
            </a:extLst>
          </p:cNvPr>
          <p:cNvSpPr>
            <a:spLocks noGrp="1"/>
          </p:cNvSpPr>
          <p:nvPr>
            <p:ph idx="1"/>
          </p:nvPr>
        </p:nvSpPr>
        <p:spPr/>
        <p:txBody>
          <a:bodyPr/>
          <a:lstStyle/>
          <a:p>
            <a:r>
              <a:rPr lang="de-CH" dirty="0"/>
              <a:t>Entdecken, erfahren, begreifen, erleben …</a:t>
            </a:r>
          </a:p>
        </p:txBody>
      </p:sp>
      <p:pic>
        <p:nvPicPr>
          <p:cNvPr id="4" name="Grafik 3">
            <a:extLst>
              <a:ext uri="{FF2B5EF4-FFF2-40B4-BE49-F238E27FC236}">
                <a16:creationId xmlns:a16="http://schemas.microsoft.com/office/drawing/2014/main" id="{62A4B6E3-427A-4DBF-BD52-6021697225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44602" y="2406278"/>
            <a:ext cx="4693282" cy="3905622"/>
          </a:xfrm>
          <a:prstGeom prst="rect">
            <a:avLst/>
          </a:prstGeom>
        </p:spPr>
      </p:pic>
    </p:spTree>
    <p:extLst>
      <p:ext uri="{BB962C8B-B14F-4D97-AF65-F5344CB8AC3E}">
        <p14:creationId xmlns:p14="http://schemas.microsoft.com/office/powerpoint/2010/main" val="1213032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485216-AA41-4668-B95D-960CBEFD6EB7}"/>
              </a:ext>
            </a:extLst>
          </p:cNvPr>
          <p:cNvSpPr>
            <a:spLocks noGrp="1"/>
          </p:cNvSpPr>
          <p:nvPr>
            <p:ph type="title"/>
          </p:nvPr>
        </p:nvSpPr>
        <p:spPr/>
        <p:txBody>
          <a:bodyPr/>
          <a:lstStyle/>
          <a:p>
            <a:r>
              <a:rPr lang="de-CH" dirty="0"/>
              <a:t>Stundenplan - Rahmenbedingungen</a:t>
            </a:r>
          </a:p>
        </p:txBody>
      </p:sp>
      <p:sp>
        <p:nvSpPr>
          <p:cNvPr id="3" name="Inhaltsplatzhalter 2">
            <a:extLst>
              <a:ext uri="{FF2B5EF4-FFF2-40B4-BE49-F238E27FC236}">
                <a16:creationId xmlns:a16="http://schemas.microsoft.com/office/drawing/2014/main" id="{F090741E-683A-4D1F-B635-64FF057ED6DA}"/>
              </a:ext>
            </a:extLst>
          </p:cNvPr>
          <p:cNvSpPr>
            <a:spLocks noGrp="1"/>
          </p:cNvSpPr>
          <p:nvPr>
            <p:ph idx="1"/>
          </p:nvPr>
        </p:nvSpPr>
        <p:spPr/>
        <p:txBody>
          <a:bodyPr/>
          <a:lstStyle/>
          <a:p>
            <a:pPr lvl="1"/>
            <a:r>
              <a:rPr lang="de-CH" dirty="0"/>
              <a:t>Pro Gruppe einen Nachmittag Unterricht</a:t>
            </a:r>
          </a:p>
          <a:p>
            <a:pPr lvl="1"/>
            <a:r>
              <a:rPr lang="de-CH" dirty="0"/>
              <a:t>Klassengrösse: 21 Kinder (Richtzahl) 24 Kinder (Höchstzahl)</a:t>
            </a:r>
          </a:p>
        </p:txBody>
      </p:sp>
      <p:graphicFrame>
        <p:nvGraphicFramePr>
          <p:cNvPr id="5" name="Tabelle 4">
            <a:extLst>
              <a:ext uri="{FF2B5EF4-FFF2-40B4-BE49-F238E27FC236}">
                <a16:creationId xmlns:a16="http://schemas.microsoft.com/office/drawing/2014/main" id="{31CCE4DA-20BE-4A73-A0C6-E04A066BA344}"/>
              </a:ext>
            </a:extLst>
          </p:cNvPr>
          <p:cNvGraphicFramePr>
            <a:graphicFrameLocks noGrp="1"/>
          </p:cNvGraphicFramePr>
          <p:nvPr>
            <p:extLst>
              <p:ext uri="{D42A27DB-BD31-4B8C-83A1-F6EECF244321}">
                <p14:modId xmlns:p14="http://schemas.microsoft.com/office/powerpoint/2010/main" val="4161807275"/>
              </p:ext>
            </p:extLst>
          </p:nvPr>
        </p:nvGraphicFramePr>
        <p:xfrm>
          <a:off x="1382657" y="2580146"/>
          <a:ext cx="9187089" cy="4003351"/>
        </p:xfrm>
        <a:graphic>
          <a:graphicData uri="http://schemas.openxmlformats.org/drawingml/2006/table">
            <a:tbl>
              <a:tblPr/>
              <a:tblGrid>
                <a:gridCol w="1111250">
                  <a:extLst>
                    <a:ext uri="{9D8B030D-6E8A-4147-A177-3AD203B41FA5}">
                      <a16:colId xmlns:a16="http://schemas.microsoft.com/office/drawing/2014/main" val="1900891710"/>
                    </a:ext>
                  </a:extLst>
                </a:gridCol>
                <a:gridCol w="1553046">
                  <a:extLst>
                    <a:ext uri="{9D8B030D-6E8A-4147-A177-3AD203B41FA5}">
                      <a16:colId xmlns:a16="http://schemas.microsoft.com/office/drawing/2014/main" val="1326496561"/>
                    </a:ext>
                  </a:extLst>
                </a:gridCol>
                <a:gridCol w="1677290">
                  <a:extLst>
                    <a:ext uri="{9D8B030D-6E8A-4147-A177-3AD203B41FA5}">
                      <a16:colId xmlns:a16="http://schemas.microsoft.com/office/drawing/2014/main" val="2792279551"/>
                    </a:ext>
                  </a:extLst>
                </a:gridCol>
                <a:gridCol w="1615168">
                  <a:extLst>
                    <a:ext uri="{9D8B030D-6E8A-4147-A177-3AD203B41FA5}">
                      <a16:colId xmlns:a16="http://schemas.microsoft.com/office/drawing/2014/main" val="1181726119"/>
                    </a:ext>
                  </a:extLst>
                </a:gridCol>
                <a:gridCol w="1658634">
                  <a:extLst>
                    <a:ext uri="{9D8B030D-6E8A-4147-A177-3AD203B41FA5}">
                      <a16:colId xmlns:a16="http://schemas.microsoft.com/office/drawing/2014/main" val="2194225941"/>
                    </a:ext>
                  </a:extLst>
                </a:gridCol>
                <a:gridCol w="1571701">
                  <a:extLst>
                    <a:ext uri="{9D8B030D-6E8A-4147-A177-3AD203B41FA5}">
                      <a16:colId xmlns:a16="http://schemas.microsoft.com/office/drawing/2014/main" val="3197219250"/>
                    </a:ext>
                  </a:extLst>
                </a:gridCol>
              </a:tblGrid>
              <a:tr h="266003">
                <a:tc>
                  <a:txBody>
                    <a:bodyPr/>
                    <a:lstStyle/>
                    <a:p>
                      <a:pPr algn="l" fontAlgn="b"/>
                      <a:endParaRPr lang="de-CH" sz="1100" b="0" i="0" u="none" strike="noStrike" dirty="0">
                        <a:solidFill>
                          <a:srgbClr val="000000"/>
                        </a:solidFill>
                        <a:effectLst/>
                        <a:latin typeface="Arial"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1100" b="0" i="0" u="none" strike="noStrike" dirty="0">
                        <a:solidFill>
                          <a:srgbClr val="000000"/>
                        </a:solidFill>
                        <a:effectLst/>
                        <a:latin typeface="Arial"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11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11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11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11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799995"/>
                  </a:ext>
                </a:extLst>
              </a:tr>
              <a:tr h="518708">
                <a:tc>
                  <a:txBody>
                    <a:bodyPr/>
                    <a:lstStyle/>
                    <a:p>
                      <a:pPr algn="l" fontAlgn="b"/>
                      <a:r>
                        <a:rPr lang="de-CH" sz="1100" b="0" i="0" u="none" strike="noStrike" dirty="0">
                          <a:solidFill>
                            <a:srgbClr val="000000"/>
                          </a:solidFill>
                          <a:effectLst/>
                          <a:latin typeface="Arial"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CH" sz="1600" b="1" i="0" u="none" strike="noStrike" dirty="0">
                          <a:solidFill>
                            <a:srgbClr val="000000"/>
                          </a:solidFill>
                          <a:effectLst/>
                          <a:latin typeface="Arial" pitchFamily="34" charset="0"/>
                        </a:rPr>
                        <a:t>Montag</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CH" sz="1600" b="1" i="0" u="none" strike="noStrike">
                          <a:solidFill>
                            <a:srgbClr val="000000"/>
                          </a:solidFill>
                          <a:effectLst/>
                          <a:latin typeface="Arial" panose="020B0604020202020204" pitchFamily="34" charset="0"/>
                        </a:rPr>
                        <a:t>Dienstag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CH" sz="1600" b="1" i="0" u="none" strike="noStrike" dirty="0">
                          <a:solidFill>
                            <a:srgbClr val="000000"/>
                          </a:solidFill>
                          <a:effectLst/>
                          <a:latin typeface="Arial" panose="020B0604020202020204" pitchFamily="34" charset="0"/>
                        </a:rPr>
                        <a:t>Mittwoch</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CH" sz="1600" b="1" i="0" u="none" strike="noStrike">
                          <a:solidFill>
                            <a:srgbClr val="000000"/>
                          </a:solidFill>
                          <a:effectLst/>
                          <a:latin typeface="Arial" panose="020B0604020202020204" pitchFamily="34" charset="0"/>
                        </a:rPr>
                        <a:t>Donnerstag</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CH" sz="1600" b="1" i="0" u="none" strike="noStrike">
                          <a:solidFill>
                            <a:srgbClr val="000000"/>
                          </a:solidFill>
                          <a:effectLst/>
                          <a:latin typeface="Arial" panose="020B0604020202020204" pitchFamily="34" charset="0"/>
                        </a:rPr>
                        <a:t>Freitag</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34149"/>
                  </a:ext>
                </a:extLst>
              </a:tr>
              <a:tr h="399005">
                <a:tc>
                  <a:txBody>
                    <a:bodyPr/>
                    <a:lstStyle/>
                    <a:p>
                      <a:pPr algn="l" fontAlgn="ctr"/>
                      <a:r>
                        <a:rPr lang="de-CH" sz="1400" b="0" i="0" u="none" strike="noStrike" dirty="0">
                          <a:solidFill>
                            <a:srgbClr val="000000"/>
                          </a:solidFill>
                          <a:effectLst/>
                          <a:latin typeface="Arial" pitchFamily="34" charset="0"/>
                        </a:rPr>
                        <a:t>08.00 - 08.30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CH" sz="1400" b="0" i="0" u="none" strike="noStrike" dirty="0">
                          <a:solidFill>
                            <a:srgbClr val="000000"/>
                          </a:solidFill>
                          <a:effectLst/>
                          <a:latin typeface="Arial" pitchFamily="34" charset="0"/>
                        </a:rPr>
                        <a:t>Empfangszeit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de-CH" sz="1400" b="0" i="0" u="none" strike="noStrike">
                          <a:solidFill>
                            <a:srgbClr val="000000"/>
                          </a:solidFill>
                          <a:effectLst/>
                          <a:latin typeface="Arial" panose="020B0604020202020204" pitchFamily="34" charset="0"/>
                        </a:rPr>
                        <a:t>Empfangszeit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de-CH" sz="1400" b="0" i="0" u="none" strike="noStrike">
                          <a:solidFill>
                            <a:srgbClr val="000000"/>
                          </a:solidFill>
                          <a:effectLst/>
                          <a:latin typeface="Arial" panose="020B0604020202020204" pitchFamily="34" charset="0"/>
                        </a:rPr>
                        <a:t>Empfangszeit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de-CH" sz="1400" b="0" i="0" u="none" strike="noStrike">
                          <a:solidFill>
                            <a:srgbClr val="000000"/>
                          </a:solidFill>
                          <a:effectLst/>
                          <a:latin typeface="Arial" panose="020B0604020202020204" pitchFamily="34" charset="0"/>
                        </a:rPr>
                        <a:t>Empfangszeit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de-CH" sz="1400" b="0" i="0" u="none" strike="noStrike">
                          <a:solidFill>
                            <a:srgbClr val="000000"/>
                          </a:solidFill>
                          <a:effectLst/>
                          <a:latin typeface="Arial" panose="020B0604020202020204" pitchFamily="34" charset="0"/>
                        </a:rPr>
                        <a:t>Empfangszeit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108559274"/>
                  </a:ext>
                </a:extLst>
              </a:tr>
              <a:tr h="1250217">
                <a:tc>
                  <a:txBody>
                    <a:bodyPr/>
                    <a:lstStyle/>
                    <a:p>
                      <a:pPr algn="l" fontAlgn="ctr"/>
                      <a:r>
                        <a:rPr lang="de-CH" sz="1400" b="0" i="0" u="none" strike="noStrike" dirty="0">
                          <a:solidFill>
                            <a:srgbClr val="000000"/>
                          </a:solidFill>
                          <a:effectLst/>
                          <a:latin typeface="Arial" pitchFamily="34" charset="0"/>
                        </a:rPr>
                        <a:t>08.30 - 12.00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de-CH" sz="1100" b="0" i="0" u="none" strike="noStrike" dirty="0">
                          <a:solidFill>
                            <a:srgbClr val="000000"/>
                          </a:solidFill>
                          <a:effectLst/>
                          <a:latin typeface="Arial"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5D04"/>
                    </a:solidFill>
                  </a:tcPr>
                </a:tc>
                <a:tc>
                  <a:txBody>
                    <a:bodyPr/>
                    <a:lstStyle/>
                    <a:p>
                      <a:pPr algn="l" fontAlgn="ctr"/>
                      <a:r>
                        <a:rPr lang="de-CH" sz="1100" b="0" i="0" u="none" strike="noStrike" dirty="0">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5D04"/>
                    </a:solidFill>
                  </a:tcPr>
                </a:tc>
                <a:tc>
                  <a:txBody>
                    <a:bodyPr/>
                    <a:lstStyle/>
                    <a:p>
                      <a:pPr algn="l" fontAlgn="ctr"/>
                      <a:r>
                        <a:rPr lang="de-CH" sz="1100" b="0" i="0" u="none" strike="noStrike" dirty="0">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5D04"/>
                    </a:solidFill>
                  </a:tcPr>
                </a:tc>
                <a:tc>
                  <a:txBody>
                    <a:bodyPr/>
                    <a:lstStyle/>
                    <a:p>
                      <a:pPr algn="l" fontAlgn="ctr"/>
                      <a:r>
                        <a:rPr lang="de-CH" sz="1100" b="0" i="0" u="none" strike="noStrike">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5D04"/>
                    </a:solidFill>
                  </a:tcPr>
                </a:tc>
                <a:tc>
                  <a:txBody>
                    <a:bodyPr/>
                    <a:lstStyle/>
                    <a:p>
                      <a:pPr algn="l" fontAlgn="ctr"/>
                      <a:r>
                        <a:rPr lang="de-CH" sz="1100" b="0" i="0" u="none" strike="noStrike">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5D04"/>
                    </a:solidFill>
                  </a:tcPr>
                </a:tc>
                <a:extLst>
                  <a:ext uri="{0D108BD9-81ED-4DB2-BD59-A6C34878D82A}">
                    <a16:rowId xmlns:a16="http://schemas.microsoft.com/office/drawing/2014/main" val="3776462539"/>
                  </a:ext>
                </a:extLst>
              </a:tr>
              <a:tr h="399005">
                <a:tc>
                  <a:txBody>
                    <a:bodyPr/>
                    <a:lstStyle/>
                    <a:p>
                      <a:pPr algn="l" fontAlgn="b"/>
                      <a:r>
                        <a:rPr lang="de-CH" sz="1100" b="0" i="0" u="none" strike="noStrike" dirty="0">
                          <a:solidFill>
                            <a:srgbClr val="000000"/>
                          </a:solidFill>
                          <a:effectLst/>
                          <a:latin typeface="Arial"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l" fontAlgn="b"/>
                      <a:r>
                        <a:rPr lang="de-CH" sz="1100" b="0" i="0" u="none" strike="noStrike" dirty="0">
                          <a:solidFill>
                            <a:srgbClr val="000000"/>
                          </a:solidFill>
                          <a:effectLst/>
                          <a:latin typeface="Arial"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l" fontAlgn="b"/>
                      <a:r>
                        <a:rPr lang="de-CH" sz="1100" b="0" i="0" u="none" strike="noStrike" dirty="0">
                          <a:solidFill>
                            <a:srgbClr val="000000"/>
                          </a:solidFill>
                          <a:effectLst/>
                          <a:latin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l" fontAlgn="b"/>
                      <a:r>
                        <a:rPr lang="de-CH" sz="1100" b="0" i="0" u="none" strike="noStrike">
                          <a:solidFill>
                            <a:srgbClr val="000000"/>
                          </a:solidFill>
                          <a:effectLst/>
                          <a:latin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l" fontAlgn="b"/>
                      <a:r>
                        <a:rPr lang="de-CH" sz="1100" b="0" i="0" u="none" strike="noStrike">
                          <a:solidFill>
                            <a:srgbClr val="000000"/>
                          </a:solidFill>
                          <a:effectLst/>
                          <a:latin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l" fontAlgn="b"/>
                      <a:r>
                        <a:rPr lang="de-CH" sz="1100" b="0" i="0" u="none" strike="noStrike">
                          <a:solidFill>
                            <a:srgbClr val="000000"/>
                          </a:solidFill>
                          <a:effectLst/>
                          <a:latin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1209331311"/>
                  </a:ext>
                </a:extLst>
              </a:tr>
              <a:tr h="917711">
                <a:tc>
                  <a:txBody>
                    <a:bodyPr/>
                    <a:lstStyle/>
                    <a:p>
                      <a:pPr algn="l" fontAlgn="ctr"/>
                      <a:r>
                        <a:rPr lang="de-CH" sz="1400" b="0" i="0" u="none" strike="noStrike" dirty="0">
                          <a:solidFill>
                            <a:srgbClr val="000000"/>
                          </a:solidFill>
                          <a:effectLst/>
                          <a:latin typeface="Arial" pitchFamily="34" charset="0"/>
                        </a:rPr>
                        <a:t>13.45 - 15.45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CH" sz="1400" b="0" i="0" u="none" strike="noStrike" dirty="0">
                          <a:solidFill>
                            <a:srgbClr val="000000"/>
                          </a:solidFill>
                          <a:effectLst/>
                          <a:latin typeface="Arial" pitchFamily="34" charset="0"/>
                        </a:rPr>
                        <a:t>2. KG-Jahr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8B"/>
                    </a:solidFill>
                  </a:tcPr>
                </a:tc>
                <a:tc>
                  <a:txBody>
                    <a:bodyPr/>
                    <a:lstStyle/>
                    <a:p>
                      <a:pPr algn="ctr" fontAlgn="ctr"/>
                      <a:r>
                        <a:rPr lang="de-CH" sz="1400" b="0" i="0" u="none" strike="noStrike" dirty="0">
                          <a:solidFill>
                            <a:srgbClr val="000000"/>
                          </a:solidFill>
                          <a:effectLst/>
                          <a:latin typeface="Arial" panose="020B0604020202020204" pitchFamily="34" charset="0"/>
                        </a:rPr>
                        <a:t>1. KG-Jahr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8B"/>
                    </a:solidFill>
                  </a:tcPr>
                </a:tc>
                <a:tc>
                  <a:txBody>
                    <a:bodyPr/>
                    <a:lstStyle/>
                    <a:p>
                      <a:pPr algn="l" fontAlgn="ctr"/>
                      <a:r>
                        <a:rPr lang="de-CH" sz="1100" b="0" i="0" u="none" strike="noStrike">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de-CH" sz="1100" b="0" i="0" u="none" strike="noStrike">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de-CH" sz="1100" b="0" i="0" u="none" strike="noStrike" dirty="0">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4481980"/>
                  </a:ext>
                </a:extLst>
              </a:tr>
              <a:tr h="252702">
                <a:tc>
                  <a:txBody>
                    <a:bodyPr/>
                    <a:lstStyle/>
                    <a:p>
                      <a:pPr algn="l" fontAlgn="b"/>
                      <a:endParaRPr lang="de-CH" sz="1100" b="0" i="0" u="none" strike="noStrike" dirty="0">
                        <a:solidFill>
                          <a:srgbClr val="000000"/>
                        </a:solidFill>
                        <a:effectLst/>
                        <a:latin typeface="Arial"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1100" b="0" i="0" u="none" strike="noStrike" dirty="0">
                        <a:solidFill>
                          <a:srgbClr val="000000"/>
                        </a:solidFill>
                        <a:effectLst/>
                        <a:latin typeface="Arial"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1100" b="0" i="0" u="none" strike="noStrike" dirty="0">
                        <a:solidFill>
                          <a:srgbClr val="000000"/>
                        </a:solidFill>
                        <a:effectLst/>
                        <a:latin typeface="Arial" panose="020B0604020202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1100" b="0" i="0" u="none" strike="noStrike">
                        <a:solidFill>
                          <a:srgbClr val="000000"/>
                        </a:solidFill>
                        <a:effectLst/>
                        <a:latin typeface="Arial" panose="020B0604020202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1100" b="0" i="0" u="none" strike="noStrike">
                        <a:solidFill>
                          <a:srgbClr val="000000"/>
                        </a:solidFill>
                        <a:effectLst/>
                        <a:latin typeface="Arial" panose="020B0604020202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1100" b="0" i="0" u="none" strike="noStrike" dirty="0">
                        <a:solidFill>
                          <a:srgbClr val="000000"/>
                        </a:solidFill>
                        <a:effectLst/>
                        <a:latin typeface="Arial" panose="020B0604020202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84193434"/>
                  </a:ext>
                </a:extLst>
              </a:tr>
            </a:tbl>
          </a:graphicData>
        </a:graphic>
      </p:graphicFrame>
    </p:spTree>
    <p:extLst>
      <p:ext uri="{BB962C8B-B14F-4D97-AF65-F5344CB8AC3E}">
        <p14:creationId xmlns:p14="http://schemas.microsoft.com/office/powerpoint/2010/main" val="200453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8F8B96-5C88-4E31-9430-B2E603383B0C}"/>
              </a:ext>
            </a:extLst>
          </p:cNvPr>
          <p:cNvSpPr>
            <a:spLocks noGrp="1"/>
          </p:cNvSpPr>
          <p:nvPr>
            <p:ph type="title"/>
          </p:nvPr>
        </p:nvSpPr>
        <p:spPr/>
        <p:txBody>
          <a:bodyPr/>
          <a:lstStyle/>
          <a:p>
            <a:r>
              <a:rPr lang="de-CH" dirty="0"/>
              <a:t>Spezialstundenplan</a:t>
            </a:r>
          </a:p>
        </p:txBody>
      </p:sp>
      <p:sp>
        <p:nvSpPr>
          <p:cNvPr id="3" name="Inhaltsplatzhalter 2">
            <a:extLst>
              <a:ext uri="{FF2B5EF4-FFF2-40B4-BE49-F238E27FC236}">
                <a16:creationId xmlns:a16="http://schemas.microsoft.com/office/drawing/2014/main" id="{C0765727-A01B-43D9-B4FB-C29A6C4AA324}"/>
              </a:ext>
            </a:extLst>
          </p:cNvPr>
          <p:cNvSpPr>
            <a:spLocks noGrp="1"/>
          </p:cNvSpPr>
          <p:nvPr>
            <p:ph idx="1"/>
          </p:nvPr>
        </p:nvSpPr>
        <p:spPr/>
        <p:txBody>
          <a:bodyPr/>
          <a:lstStyle/>
          <a:p>
            <a:pPr marL="0" indent="0">
              <a:buNone/>
            </a:pPr>
            <a:r>
              <a:rPr lang="de-CH" dirty="0">
                <a:highlight>
                  <a:srgbClr val="FFFF00"/>
                </a:highlight>
              </a:rPr>
              <a:t>Die ersten drei Schulwochen!</a:t>
            </a:r>
          </a:p>
          <a:p>
            <a:pPr marL="0" indent="0">
              <a:buNone/>
            </a:pPr>
            <a:endParaRPr lang="de-CH" dirty="0"/>
          </a:p>
          <a:p>
            <a:pPr marL="0" indent="0">
              <a:buNone/>
            </a:pPr>
            <a:endParaRPr lang="de-CH" dirty="0"/>
          </a:p>
          <a:p>
            <a:r>
              <a:rPr lang="de-CH" dirty="0"/>
              <a:t>Vom 11. – 29. August 2025 gilt folgender Spezialstundenplan:</a:t>
            </a:r>
          </a:p>
          <a:p>
            <a:endParaRPr lang="de-CH" dirty="0"/>
          </a:p>
          <a:p>
            <a:pPr lvl="1"/>
            <a:r>
              <a:rPr lang="de-CH" dirty="0"/>
              <a:t>Kein Nachmittagsunterricht für die 1. KG Kinder</a:t>
            </a:r>
          </a:p>
          <a:p>
            <a:pPr lvl="1"/>
            <a:r>
              <a:rPr lang="de-CH" dirty="0"/>
              <a:t>Verlängerte Empfangszeit bis 9 Uhr</a:t>
            </a:r>
          </a:p>
        </p:txBody>
      </p:sp>
      <p:pic>
        <p:nvPicPr>
          <p:cNvPr id="4" name="Grafik 3">
            <a:extLst>
              <a:ext uri="{FF2B5EF4-FFF2-40B4-BE49-F238E27FC236}">
                <a16:creationId xmlns:a16="http://schemas.microsoft.com/office/drawing/2014/main" id="{D3F83642-1FF7-4AF3-B544-656B6C1D6AED}"/>
              </a:ext>
            </a:extLst>
          </p:cNvPr>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7168806" y="365125"/>
            <a:ext cx="2592579" cy="2952328"/>
          </a:xfrm>
          <a:prstGeom prst="rect">
            <a:avLst/>
          </a:prstGeom>
        </p:spPr>
      </p:pic>
      <p:sp>
        <p:nvSpPr>
          <p:cNvPr id="5" name="Textfeld 4">
            <a:extLst>
              <a:ext uri="{FF2B5EF4-FFF2-40B4-BE49-F238E27FC236}">
                <a16:creationId xmlns:a16="http://schemas.microsoft.com/office/drawing/2014/main" id="{9D345853-D8B1-4A20-8B1B-6D4ED6506E15}"/>
              </a:ext>
            </a:extLst>
          </p:cNvPr>
          <p:cNvSpPr txBox="1"/>
          <p:nvPr/>
        </p:nvSpPr>
        <p:spPr>
          <a:xfrm rot="20213545">
            <a:off x="8543997" y="4778282"/>
            <a:ext cx="2367953" cy="707886"/>
          </a:xfrm>
          <a:prstGeom prst="rect">
            <a:avLst/>
          </a:prstGeom>
          <a:noFill/>
        </p:spPr>
        <p:txBody>
          <a:bodyPr wrap="square" rtlCol="0">
            <a:spAutoFit/>
          </a:bodyPr>
          <a:lstStyle/>
          <a:p>
            <a:r>
              <a:rPr lang="de-CH" sz="4000" b="1" dirty="0">
                <a:solidFill>
                  <a:srgbClr val="FF0000"/>
                </a:solidFill>
                <a:latin typeface="Arial" panose="020B0604020202020204" pitchFamily="34" charset="0"/>
                <a:cs typeface="Arial" panose="020B0604020202020204" pitchFamily="34" charset="0"/>
              </a:rPr>
              <a:t>Wichtig</a:t>
            </a:r>
          </a:p>
        </p:txBody>
      </p:sp>
    </p:spTree>
    <p:extLst>
      <p:ext uri="{BB962C8B-B14F-4D97-AF65-F5344CB8AC3E}">
        <p14:creationId xmlns:p14="http://schemas.microsoft.com/office/powerpoint/2010/main" val="1669451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9D036-1C0D-458C-8D5A-6FA850C3C100}"/>
              </a:ext>
            </a:extLst>
          </p:cNvPr>
          <p:cNvSpPr>
            <a:spLocks noGrp="1"/>
          </p:cNvSpPr>
          <p:nvPr>
            <p:ph type="title"/>
          </p:nvPr>
        </p:nvSpPr>
        <p:spPr/>
        <p:txBody>
          <a:bodyPr/>
          <a:lstStyle/>
          <a:p>
            <a:r>
              <a:rPr lang="de-CH" dirty="0"/>
              <a:t>Ein wichtiger Schritt für </a:t>
            </a:r>
            <a:br>
              <a:rPr lang="de-CH" dirty="0"/>
            </a:br>
            <a:r>
              <a:rPr lang="de-CH" dirty="0"/>
              <a:t>Ihr Kind…</a:t>
            </a:r>
          </a:p>
        </p:txBody>
      </p:sp>
      <p:sp>
        <p:nvSpPr>
          <p:cNvPr id="3" name="Inhaltsplatzhalter 2">
            <a:extLst>
              <a:ext uri="{FF2B5EF4-FFF2-40B4-BE49-F238E27FC236}">
                <a16:creationId xmlns:a16="http://schemas.microsoft.com/office/drawing/2014/main" id="{7ACC012F-4F6D-4210-AD97-B6666C338068}"/>
              </a:ext>
            </a:extLst>
          </p:cNvPr>
          <p:cNvSpPr>
            <a:spLocks noGrp="1"/>
          </p:cNvSpPr>
          <p:nvPr>
            <p:ph idx="1"/>
          </p:nvPr>
        </p:nvSpPr>
        <p:spPr/>
        <p:txBody>
          <a:bodyPr/>
          <a:lstStyle/>
          <a:p>
            <a:endParaRPr lang="de-CH" dirty="0"/>
          </a:p>
        </p:txBody>
      </p:sp>
      <p:pic>
        <p:nvPicPr>
          <p:cNvPr id="4" name="Inhaltsplatzhalter 8">
            <a:extLst>
              <a:ext uri="{FF2B5EF4-FFF2-40B4-BE49-F238E27FC236}">
                <a16:creationId xmlns:a16="http://schemas.microsoft.com/office/drawing/2014/main" id="{D50E27CD-3A09-4CDA-9A01-9070BB176CE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78037" y="1858218"/>
            <a:ext cx="7408863" cy="4318745"/>
          </a:xfrm>
          <a:prstGeom prst="rect">
            <a:avLst/>
          </a:prstGeom>
        </p:spPr>
      </p:pic>
      <p:sp>
        <p:nvSpPr>
          <p:cNvPr id="5" name="Textfeld 4">
            <a:extLst>
              <a:ext uri="{FF2B5EF4-FFF2-40B4-BE49-F238E27FC236}">
                <a16:creationId xmlns:a16="http://schemas.microsoft.com/office/drawing/2014/main" id="{BFAF7CEC-B619-47FF-A489-9453A85D4F40}"/>
              </a:ext>
            </a:extLst>
          </p:cNvPr>
          <p:cNvSpPr txBox="1"/>
          <p:nvPr/>
        </p:nvSpPr>
        <p:spPr>
          <a:xfrm>
            <a:off x="2078037" y="5507645"/>
            <a:ext cx="5688012" cy="553998"/>
          </a:xfrm>
          <a:prstGeom prst="rect">
            <a:avLst/>
          </a:prstGeom>
          <a:noFill/>
        </p:spPr>
        <p:txBody>
          <a:bodyPr wrap="square" rtlCol="0">
            <a:spAutoFit/>
          </a:bodyPr>
          <a:lstStyle/>
          <a:p>
            <a:r>
              <a:rPr lang="de-CH" sz="3000" b="1" dirty="0">
                <a:solidFill>
                  <a:schemeClr val="bg1"/>
                </a:solidFill>
                <a:latin typeface="Arial" panose="020B0604020202020204" pitchFamily="34" charset="0"/>
                <a:cs typeface="Arial" panose="020B0604020202020204" pitchFamily="34" charset="0"/>
              </a:rPr>
              <a:t>Der Eintritt in die Primarstufe</a:t>
            </a:r>
          </a:p>
        </p:txBody>
      </p:sp>
    </p:spTree>
    <p:extLst>
      <p:ext uri="{BB962C8B-B14F-4D97-AF65-F5344CB8AC3E}">
        <p14:creationId xmlns:p14="http://schemas.microsoft.com/office/powerpoint/2010/main" val="3708361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BAE89D-81C3-4165-848C-923984709876}"/>
              </a:ext>
            </a:extLst>
          </p:cNvPr>
          <p:cNvSpPr>
            <a:spLocks noGrp="1"/>
          </p:cNvSpPr>
          <p:nvPr>
            <p:ph type="title"/>
          </p:nvPr>
        </p:nvSpPr>
        <p:spPr/>
        <p:txBody>
          <a:bodyPr/>
          <a:lstStyle/>
          <a:p>
            <a:r>
              <a:rPr lang="de-CH" dirty="0"/>
              <a:t>Förderangebote</a:t>
            </a:r>
          </a:p>
        </p:txBody>
      </p:sp>
      <p:sp>
        <p:nvSpPr>
          <p:cNvPr id="3" name="Inhaltsplatzhalter 2">
            <a:extLst>
              <a:ext uri="{FF2B5EF4-FFF2-40B4-BE49-F238E27FC236}">
                <a16:creationId xmlns:a16="http://schemas.microsoft.com/office/drawing/2014/main" id="{C1104DEE-318D-43D3-A72B-B56151330E54}"/>
              </a:ext>
            </a:extLst>
          </p:cNvPr>
          <p:cNvSpPr>
            <a:spLocks noGrp="1"/>
          </p:cNvSpPr>
          <p:nvPr>
            <p:ph idx="1"/>
          </p:nvPr>
        </p:nvSpPr>
        <p:spPr/>
        <p:txBody>
          <a:bodyPr/>
          <a:lstStyle/>
          <a:p>
            <a:r>
              <a:rPr lang="de-CH" dirty="0"/>
              <a:t>Sprachförderung / DaZ</a:t>
            </a:r>
          </a:p>
          <a:p>
            <a:pPr lvl="1"/>
            <a:r>
              <a:rPr lang="de-CH" dirty="0"/>
              <a:t>Wortschatzerweiterung</a:t>
            </a:r>
          </a:p>
          <a:p>
            <a:pPr lvl="1"/>
            <a:r>
              <a:rPr lang="de-CH" dirty="0"/>
              <a:t>Struktur der deutschen Sprache kennen</a:t>
            </a:r>
          </a:p>
          <a:p>
            <a:pPr lvl="1"/>
            <a:r>
              <a:rPr lang="de-CH" dirty="0"/>
              <a:t>Sich in der deutschen Sprache ausdrücken können</a:t>
            </a:r>
          </a:p>
          <a:p>
            <a:pPr lvl="1"/>
            <a:endParaRPr lang="de-CH" dirty="0"/>
          </a:p>
          <a:p>
            <a:pPr marL="228600" lvl="1">
              <a:spcBef>
                <a:spcPts val="1000"/>
              </a:spcBef>
            </a:pPr>
            <a:r>
              <a:rPr lang="de-CH" sz="2800" b="1" dirty="0"/>
              <a:t>Formen der Sprachförderung</a:t>
            </a:r>
          </a:p>
          <a:p>
            <a:pPr lvl="1"/>
            <a:r>
              <a:rPr lang="de-CH" dirty="0"/>
              <a:t>z. T. in der Kleingruppe oder integrativ in der Grossgruppe</a:t>
            </a:r>
          </a:p>
          <a:p>
            <a:pPr lvl="1"/>
            <a:r>
              <a:rPr lang="de-CH" dirty="0"/>
              <a:t>Unterricht durch eine zusätzliche Kindergartenlehrperson</a:t>
            </a:r>
          </a:p>
          <a:p>
            <a:pPr lvl="1"/>
            <a:r>
              <a:rPr lang="de-CH" dirty="0"/>
              <a:t>Findet während dem Unterricht statt</a:t>
            </a:r>
          </a:p>
          <a:p>
            <a:pPr lvl="1"/>
            <a:endParaRPr lang="de-CH" dirty="0"/>
          </a:p>
        </p:txBody>
      </p:sp>
      <p:pic>
        <p:nvPicPr>
          <p:cNvPr id="4" name="Grafik 3">
            <a:extLst>
              <a:ext uri="{FF2B5EF4-FFF2-40B4-BE49-F238E27FC236}">
                <a16:creationId xmlns:a16="http://schemas.microsoft.com/office/drawing/2014/main" id="{75681086-93B5-4D55-B59D-AF87A7B4F6CB}"/>
              </a:ext>
            </a:extLst>
          </p:cNvPr>
          <p:cNvPicPr/>
          <p:nvPr/>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bwMode="auto">
          <a:xfrm>
            <a:off x="8832304" y="1880617"/>
            <a:ext cx="2802264" cy="176440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99678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BAE89D-81C3-4165-848C-923984709876}"/>
              </a:ext>
            </a:extLst>
          </p:cNvPr>
          <p:cNvSpPr>
            <a:spLocks noGrp="1"/>
          </p:cNvSpPr>
          <p:nvPr>
            <p:ph type="title"/>
          </p:nvPr>
        </p:nvSpPr>
        <p:spPr/>
        <p:txBody>
          <a:bodyPr/>
          <a:lstStyle/>
          <a:p>
            <a:r>
              <a:rPr lang="de-CH" dirty="0"/>
              <a:t>Heilpädagogische Förderung</a:t>
            </a:r>
          </a:p>
        </p:txBody>
      </p:sp>
      <p:sp>
        <p:nvSpPr>
          <p:cNvPr id="3" name="Inhaltsplatzhalter 2">
            <a:extLst>
              <a:ext uri="{FF2B5EF4-FFF2-40B4-BE49-F238E27FC236}">
                <a16:creationId xmlns:a16="http://schemas.microsoft.com/office/drawing/2014/main" id="{C1104DEE-318D-43D3-A72B-B56151330E54}"/>
              </a:ext>
            </a:extLst>
          </p:cNvPr>
          <p:cNvSpPr>
            <a:spLocks noGrp="1"/>
          </p:cNvSpPr>
          <p:nvPr>
            <p:ph idx="1"/>
          </p:nvPr>
        </p:nvSpPr>
        <p:spPr/>
        <p:txBody>
          <a:bodyPr/>
          <a:lstStyle/>
          <a:p>
            <a:pPr marL="0" indent="0">
              <a:buNone/>
            </a:pPr>
            <a:r>
              <a:rPr lang="de-CH" dirty="0"/>
              <a:t>Die Arbeit der Heilpädagogin ergänzt und </a:t>
            </a:r>
          </a:p>
          <a:p>
            <a:pPr marL="0" indent="0">
              <a:buNone/>
            </a:pPr>
            <a:r>
              <a:rPr lang="de-CH" dirty="0"/>
              <a:t>unterstützt die Arbeit der Lehrperson des </a:t>
            </a:r>
          </a:p>
          <a:p>
            <a:pPr marL="0" indent="0">
              <a:buNone/>
            </a:pPr>
            <a:r>
              <a:rPr lang="de-CH" dirty="0"/>
              <a:t>Kindergartens.</a:t>
            </a:r>
          </a:p>
          <a:p>
            <a:pPr lvl="1"/>
            <a:endParaRPr lang="de-CH" dirty="0"/>
          </a:p>
          <a:p>
            <a:pPr marL="228600" lvl="1">
              <a:spcBef>
                <a:spcPts val="1000"/>
              </a:spcBef>
            </a:pPr>
            <a:r>
              <a:rPr lang="de-CH" sz="2800" b="1" dirty="0"/>
              <a:t>Ziel der Heilpädagogischen Förderung</a:t>
            </a:r>
          </a:p>
          <a:p>
            <a:pPr lvl="1"/>
            <a:r>
              <a:rPr lang="de-CH" dirty="0"/>
              <a:t>Die Entwicklungsmöglichkeit optimal nutzen</a:t>
            </a:r>
          </a:p>
          <a:p>
            <a:pPr lvl="1"/>
            <a:r>
              <a:rPr lang="de-CH" dirty="0"/>
              <a:t>Dem Kind durch gezielte Förderung den Anschluss an die Kindergartengruppe ermöglichen</a:t>
            </a:r>
          </a:p>
          <a:p>
            <a:pPr lvl="1"/>
            <a:endParaRPr lang="de-CH" dirty="0"/>
          </a:p>
        </p:txBody>
      </p:sp>
      <p:pic>
        <p:nvPicPr>
          <p:cNvPr id="4" name="Grafik 3">
            <a:extLst>
              <a:ext uri="{FF2B5EF4-FFF2-40B4-BE49-F238E27FC236}">
                <a16:creationId xmlns:a16="http://schemas.microsoft.com/office/drawing/2014/main" id="{75681086-93B5-4D55-B59D-AF87A7B4F6CB}"/>
              </a:ext>
            </a:extLst>
          </p:cNvPr>
          <p:cNvPicPr/>
          <p:nvPr/>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bwMode="auto">
          <a:xfrm>
            <a:off x="8832304" y="1880617"/>
            <a:ext cx="2802264" cy="176440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20977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7D04D2-450E-4D0D-9A17-AE42E3FA9248}"/>
              </a:ext>
            </a:extLst>
          </p:cNvPr>
          <p:cNvSpPr>
            <a:spLocks noGrp="1"/>
          </p:cNvSpPr>
          <p:nvPr>
            <p:ph type="title"/>
          </p:nvPr>
        </p:nvSpPr>
        <p:spPr/>
        <p:txBody>
          <a:bodyPr/>
          <a:lstStyle/>
          <a:p>
            <a:r>
              <a:rPr lang="de-CH" dirty="0"/>
              <a:t>Heilpädagogische Förderung im Kindergarten Pratteln</a:t>
            </a:r>
          </a:p>
        </p:txBody>
      </p:sp>
      <p:sp>
        <p:nvSpPr>
          <p:cNvPr id="3" name="Inhaltsplatzhalter 2">
            <a:extLst>
              <a:ext uri="{FF2B5EF4-FFF2-40B4-BE49-F238E27FC236}">
                <a16:creationId xmlns:a16="http://schemas.microsoft.com/office/drawing/2014/main" id="{42D42553-EF5B-400C-952F-4E71363F6C3A}"/>
              </a:ext>
            </a:extLst>
          </p:cNvPr>
          <p:cNvSpPr>
            <a:spLocks noGrp="1"/>
          </p:cNvSpPr>
          <p:nvPr>
            <p:ph idx="1"/>
          </p:nvPr>
        </p:nvSpPr>
        <p:spPr/>
        <p:txBody>
          <a:bodyPr>
            <a:normAutofit lnSpcReduction="10000"/>
          </a:bodyPr>
          <a:lstStyle/>
          <a:p>
            <a:endParaRPr lang="de-CH" dirty="0"/>
          </a:p>
          <a:p>
            <a:r>
              <a:rPr lang="de-CH" dirty="0"/>
              <a:t>Integrierter Bestandteil in jedem Kindergarten </a:t>
            </a:r>
          </a:p>
          <a:p>
            <a:r>
              <a:rPr lang="de-CH" dirty="0"/>
              <a:t>Förderung bei Bedarf</a:t>
            </a:r>
          </a:p>
          <a:p>
            <a:r>
              <a:rPr lang="de-CH" dirty="0"/>
              <a:t>Förderung in Kleingruppen oder Einzelförderung</a:t>
            </a:r>
          </a:p>
          <a:p>
            <a:r>
              <a:rPr lang="de-CH" dirty="0"/>
              <a:t>Bei Bedarf heilpädagogische Förderung einzelner Kinder</a:t>
            </a:r>
          </a:p>
          <a:p>
            <a:pPr lvl="1"/>
            <a:r>
              <a:rPr lang="de-CH" dirty="0"/>
              <a:t>Sie werden zu einem Elterngespräch eingeladen und die Förderziele werden gemeinsam vereinbart.</a:t>
            </a:r>
          </a:p>
          <a:p>
            <a:pPr marL="457200" lvl="1" indent="0">
              <a:buNone/>
            </a:pPr>
            <a:endParaRPr lang="de-CH" dirty="0"/>
          </a:p>
          <a:p>
            <a:pPr marL="457200" lvl="1" indent="0">
              <a:buNone/>
            </a:pPr>
            <a:endParaRPr lang="de-CH" dirty="0"/>
          </a:p>
          <a:p>
            <a:pPr marL="457200" lvl="1" indent="0">
              <a:buNone/>
            </a:pPr>
            <a:r>
              <a:rPr lang="de-CH" sz="2800" b="1" dirty="0"/>
              <a:t>Die heilpädagogische Förderung ist unentgeltlich</a:t>
            </a:r>
          </a:p>
        </p:txBody>
      </p:sp>
    </p:spTree>
    <p:extLst>
      <p:ext uri="{BB962C8B-B14F-4D97-AF65-F5344CB8AC3E}">
        <p14:creationId xmlns:p14="http://schemas.microsoft.com/office/powerpoint/2010/main" val="2756018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94D39F-C1B8-4218-84BA-86F52A0449A8}"/>
              </a:ext>
            </a:extLst>
          </p:cNvPr>
          <p:cNvSpPr>
            <a:spLocks noGrp="1"/>
          </p:cNvSpPr>
          <p:nvPr>
            <p:ph type="title"/>
          </p:nvPr>
        </p:nvSpPr>
        <p:spPr/>
        <p:txBody>
          <a:bodyPr/>
          <a:lstStyle/>
          <a:p>
            <a:r>
              <a:rPr lang="de-CH" dirty="0"/>
              <a:t>Logopädie</a:t>
            </a:r>
          </a:p>
        </p:txBody>
      </p:sp>
      <p:sp>
        <p:nvSpPr>
          <p:cNvPr id="3" name="Inhaltsplatzhalter 2">
            <a:extLst>
              <a:ext uri="{FF2B5EF4-FFF2-40B4-BE49-F238E27FC236}">
                <a16:creationId xmlns:a16="http://schemas.microsoft.com/office/drawing/2014/main" id="{5E521FA1-A41F-4198-A389-205010D87B01}"/>
              </a:ext>
            </a:extLst>
          </p:cNvPr>
          <p:cNvSpPr>
            <a:spLocks noGrp="1"/>
          </p:cNvSpPr>
          <p:nvPr>
            <p:ph idx="1"/>
          </p:nvPr>
        </p:nvSpPr>
        <p:spPr/>
        <p:txBody>
          <a:bodyPr>
            <a:normAutofit fontScale="92500"/>
          </a:bodyPr>
          <a:lstStyle/>
          <a:p>
            <a:pPr marL="0" indent="0">
              <a:buNone/>
            </a:pPr>
            <a:r>
              <a:rPr lang="de-CH" dirty="0"/>
              <a:t>Ziel</a:t>
            </a:r>
          </a:p>
          <a:p>
            <a:r>
              <a:rPr lang="de-CH" dirty="0"/>
              <a:t>Unterstützung bei Störungen der Sprachentwicklung und der Kommunikationsfähigkeit</a:t>
            </a:r>
          </a:p>
          <a:p>
            <a:r>
              <a:rPr lang="de-CH" dirty="0"/>
              <a:t>Während und ausserhalb des Unterrichts</a:t>
            </a:r>
          </a:p>
          <a:p>
            <a:r>
              <a:rPr lang="de-CH" dirty="0"/>
              <a:t>Standort: alte Schule und in allen Schulhäusern</a:t>
            </a:r>
          </a:p>
          <a:p>
            <a:r>
              <a:rPr lang="de-CH" dirty="0"/>
              <a:t>Eltern können ihr Kind selbst anmelden</a:t>
            </a:r>
          </a:p>
          <a:p>
            <a:r>
              <a:rPr lang="de-CH" dirty="0"/>
              <a:t>Kindergartenlehrperson meldet mit ein Einverständnis der Eltern an</a:t>
            </a:r>
          </a:p>
          <a:p>
            <a:endParaRPr lang="de-CH" dirty="0"/>
          </a:p>
          <a:p>
            <a:pPr marL="0" indent="0">
              <a:buNone/>
            </a:pPr>
            <a:r>
              <a:rPr lang="de-CH" dirty="0"/>
              <a:t>Die logopädische Therapie ist unentgeltlich</a:t>
            </a:r>
          </a:p>
        </p:txBody>
      </p:sp>
    </p:spTree>
    <p:extLst>
      <p:ext uri="{BB962C8B-B14F-4D97-AF65-F5344CB8AC3E}">
        <p14:creationId xmlns:p14="http://schemas.microsoft.com/office/powerpoint/2010/main" val="4019119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1FD7EA-14F5-49C8-8A0D-ABE31C2963B0}"/>
              </a:ext>
            </a:extLst>
          </p:cNvPr>
          <p:cNvSpPr>
            <a:spLocks noGrp="1"/>
          </p:cNvSpPr>
          <p:nvPr>
            <p:ph type="title"/>
          </p:nvPr>
        </p:nvSpPr>
        <p:spPr/>
        <p:txBody>
          <a:bodyPr/>
          <a:lstStyle/>
          <a:p>
            <a:r>
              <a:rPr lang="de-CH" dirty="0"/>
              <a:t>Angebote der Gemeinde</a:t>
            </a:r>
          </a:p>
        </p:txBody>
      </p:sp>
      <p:sp>
        <p:nvSpPr>
          <p:cNvPr id="3" name="Inhaltsplatzhalter 2">
            <a:extLst>
              <a:ext uri="{FF2B5EF4-FFF2-40B4-BE49-F238E27FC236}">
                <a16:creationId xmlns:a16="http://schemas.microsoft.com/office/drawing/2014/main" id="{0175BCFE-E0F1-40D8-BAAD-DA4454571B42}"/>
              </a:ext>
            </a:extLst>
          </p:cNvPr>
          <p:cNvSpPr>
            <a:spLocks noGrp="1"/>
          </p:cNvSpPr>
          <p:nvPr>
            <p:ph idx="1"/>
          </p:nvPr>
        </p:nvSpPr>
        <p:spPr/>
        <p:txBody>
          <a:bodyPr/>
          <a:lstStyle/>
          <a:p>
            <a:pPr marL="0" indent="0">
              <a:buNone/>
            </a:pPr>
            <a:r>
              <a:rPr lang="de-CH" dirty="0"/>
              <a:t>Schulische Tagesstrukturen</a:t>
            </a:r>
          </a:p>
          <a:p>
            <a:pPr lvl="6"/>
            <a:endParaRPr lang="de-CH" dirty="0"/>
          </a:p>
          <a:p>
            <a:pPr lvl="6"/>
            <a:endParaRPr lang="de-CH" dirty="0"/>
          </a:p>
          <a:p>
            <a:pPr lvl="6"/>
            <a:endParaRPr lang="de-CH" dirty="0"/>
          </a:p>
          <a:p>
            <a:pPr lvl="6"/>
            <a:r>
              <a:rPr lang="de-CH" dirty="0"/>
              <a:t>Nähere Infos: www.fita.ch</a:t>
            </a:r>
          </a:p>
          <a:p>
            <a:endParaRPr lang="de-CH" dirty="0"/>
          </a:p>
          <a:p>
            <a:endParaRPr lang="de-CH" dirty="0"/>
          </a:p>
          <a:p>
            <a:pPr marL="0" indent="0">
              <a:buNone/>
            </a:pPr>
            <a:r>
              <a:rPr lang="de-CH" dirty="0"/>
              <a:t>Schulsozialarbeit</a:t>
            </a:r>
          </a:p>
          <a:p>
            <a:pPr marL="0" indent="0">
              <a:buNone/>
            </a:pPr>
            <a:r>
              <a:rPr lang="de-CH" dirty="0"/>
              <a:t>Das Team der Primarstufe Pratteln</a:t>
            </a:r>
          </a:p>
        </p:txBody>
      </p:sp>
      <p:pic>
        <p:nvPicPr>
          <p:cNvPr id="5" name="Grafik 4">
            <a:extLst>
              <a:ext uri="{FF2B5EF4-FFF2-40B4-BE49-F238E27FC236}">
                <a16:creationId xmlns:a16="http://schemas.microsoft.com/office/drawing/2014/main" id="{37810901-E2F9-408F-9527-A9AD7028DD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08730" y="1337494"/>
            <a:ext cx="3742383" cy="2537768"/>
          </a:xfrm>
          <a:prstGeom prst="rect">
            <a:avLst/>
          </a:prstGeom>
        </p:spPr>
      </p:pic>
      <p:pic>
        <p:nvPicPr>
          <p:cNvPr id="6" name="Grafik 5">
            <a:extLst>
              <a:ext uri="{FF2B5EF4-FFF2-40B4-BE49-F238E27FC236}">
                <a16:creationId xmlns:a16="http://schemas.microsoft.com/office/drawing/2014/main" id="{64EEABE1-A6A1-4C85-9EF0-4617CC91A1EB}"/>
              </a:ext>
            </a:extLst>
          </p:cNvPr>
          <p:cNvPicPr>
            <a:picLocks noChangeAspect="1"/>
          </p:cNvPicPr>
          <p:nvPr/>
        </p:nvPicPr>
        <p:blipFill>
          <a:blip r:embed="rId3"/>
          <a:stretch>
            <a:fillRect/>
          </a:stretch>
        </p:blipFill>
        <p:spPr>
          <a:xfrm>
            <a:off x="938267" y="2409825"/>
            <a:ext cx="2495550" cy="1019175"/>
          </a:xfrm>
          <a:prstGeom prst="rect">
            <a:avLst/>
          </a:prstGeom>
        </p:spPr>
      </p:pic>
      <p:pic>
        <p:nvPicPr>
          <p:cNvPr id="7" name="Grafik 6">
            <a:extLst>
              <a:ext uri="{FF2B5EF4-FFF2-40B4-BE49-F238E27FC236}">
                <a16:creationId xmlns:a16="http://schemas.microsoft.com/office/drawing/2014/main" id="{9870B322-A17E-4EE2-B51E-5D52281CC50F}"/>
              </a:ext>
            </a:extLst>
          </p:cNvPr>
          <p:cNvPicPr>
            <a:picLocks noChangeAspect="1"/>
          </p:cNvPicPr>
          <p:nvPr/>
        </p:nvPicPr>
        <p:blipFill>
          <a:blip r:embed="rId4"/>
          <a:stretch>
            <a:fillRect/>
          </a:stretch>
        </p:blipFill>
        <p:spPr>
          <a:xfrm>
            <a:off x="7408730" y="3875262"/>
            <a:ext cx="3742382" cy="2499911"/>
          </a:xfrm>
          <a:prstGeom prst="rect">
            <a:avLst/>
          </a:prstGeom>
        </p:spPr>
      </p:pic>
    </p:spTree>
    <p:extLst>
      <p:ext uri="{BB962C8B-B14F-4D97-AF65-F5344CB8AC3E}">
        <p14:creationId xmlns:p14="http://schemas.microsoft.com/office/powerpoint/2010/main" val="2660317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CBA50D-BB19-4FB0-B54E-8A65927391B6}"/>
              </a:ext>
            </a:extLst>
          </p:cNvPr>
          <p:cNvSpPr>
            <a:spLocks noGrp="1"/>
          </p:cNvSpPr>
          <p:nvPr>
            <p:ph type="title"/>
          </p:nvPr>
        </p:nvSpPr>
        <p:spPr/>
        <p:txBody>
          <a:bodyPr>
            <a:normAutofit fontScale="90000"/>
          </a:bodyPr>
          <a:lstStyle/>
          <a:p>
            <a:r>
              <a:rPr lang="de-CH" dirty="0"/>
              <a:t>Schulsozialarbeit </a:t>
            </a:r>
            <a:br>
              <a:rPr lang="de-CH" dirty="0"/>
            </a:br>
            <a:r>
              <a:rPr lang="de-CH" dirty="0"/>
              <a:t>Kindergarten u. Primarstufe Pratteln</a:t>
            </a:r>
          </a:p>
        </p:txBody>
      </p:sp>
      <p:sp>
        <p:nvSpPr>
          <p:cNvPr id="3" name="Inhaltsplatzhalter 2">
            <a:extLst>
              <a:ext uri="{FF2B5EF4-FFF2-40B4-BE49-F238E27FC236}">
                <a16:creationId xmlns:a16="http://schemas.microsoft.com/office/drawing/2014/main" id="{2C36CD14-5E56-418A-8DD3-EFC57E52CD71}"/>
              </a:ext>
            </a:extLst>
          </p:cNvPr>
          <p:cNvSpPr>
            <a:spLocks noGrp="1"/>
          </p:cNvSpPr>
          <p:nvPr>
            <p:ph idx="1"/>
          </p:nvPr>
        </p:nvSpPr>
        <p:spPr/>
        <p:txBody>
          <a:bodyPr/>
          <a:lstStyle/>
          <a:p>
            <a:endParaRPr lang="de-CH" dirty="0"/>
          </a:p>
          <a:p>
            <a:endParaRPr lang="de-CH" dirty="0"/>
          </a:p>
          <a:p>
            <a:r>
              <a:rPr lang="de-CH" dirty="0"/>
              <a:t>Angebot</a:t>
            </a:r>
          </a:p>
          <a:p>
            <a:r>
              <a:rPr lang="de-CH" dirty="0"/>
              <a:t>Erreichbarkeit</a:t>
            </a:r>
          </a:p>
        </p:txBody>
      </p:sp>
      <p:pic>
        <p:nvPicPr>
          <p:cNvPr id="4" name="Inhaltsplatzhalter 5" descr="schmittiplatz_02.jpg">
            <a:extLst>
              <a:ext uri="{FF2B5EF4-FFF2-40B4-BE49-F238E27FC236}">
                <a16:creationId xmlns:a16="http://schemas.microsoft.com/office/drawing/2014/main" id="{A565D608-B759-4E2E-9416-43F7FC4FFAD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661891" y="1825625"/>
            <a:ext cx="4622423" cy="4949844"/>
          </a:xfrm>
          <a:prstGeom prst="rect">
            <a:avLst/>
          </a:prstGeom>
        </p:spPr>
      </p:pic>
    </p:spTree>
    <p:extLst>
      <p:ext uri="{BB962C8B-B14F-4D97-AF65-F5344CB8AC3E}">
        <p14:creationId xmlns:p14="http://schemas.microsoft.com/office/powerpoint/2010/main" val="3204412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F0087B-EE4D-410D-898B-145149529BE7}"/>
              </a:ext>
            </a:extLst>
          </p:cNvPr>
          <p:cNvSpPr>
            <a:spLocks noGrp="1"/>
          </p:cNvSpPr>
          <p:nvPr>
            <p:ph type="title"/>
          </p:nvPr>
        </p:nvSpPr>
        <p:spPr/>
        <p:txBody>
          <a:bodyPr/>
          <a:lstStyle/>
          <a:p>
            <a:r>
              <a:rPr lang="de-CH" dirty="0"/>
              <a:t>Angebot der Schulsozialarbeit</a:t>
            </a:r>
          </a:p>
        </p:txBody>
      </p:sp>
      <p:sp>
        <p:nvSpPr>
          <p:cNvPr id="3" name="Inhaltsplatzhalter 2">
            <a:extLst>
              <a:ext uri="{FF2B5EF4-FFF2-40B4-BE49-F238E27FC236}">
                <a16:creationId xmlns:a16="http://schemas.microsoft.com/office/drawing/2014/main" id="{C21CF452-9D54-405B-BB09-034A85C18848}"/>
              </a:ext>
            </a:extLst>
          </p:cNvPr>
          <p:cNvSpPr>
            <a:spLocks noGrp="1"/>
          </p:cNvSpPr>
          <p:nvPr>
            <p:ph idx="1"/>
          </p:nvPr>
        </p:nvSpPr>
        <p:spPr/>
        <p:txBody>
          <a:bodyPr/>
          <a:lstStyle/>
          <a:p>
            <a:pPr marL="0" indent="0">
              <a:buNone/>
            </a:pPr>
            <a:r>
              <a:rPr lang="de-CH" dirty="0"/>
              <a:t>Die Schulsozialarbeit fördert eine gesunde Entwicklung und Integration der Kinder an der Schule</a:t>
            </a:r>
          </a:p>
          <a:p>
            <a:pPr marL="0" indent="0">
              <a:buNone/>
            </a:pPr>
            <a:endParaRPr lang="de-CH" dirty="0"/>
          </a:p>
          <a:p>
            <a:r>
              <a:rPr lang="de-CH" dirty="0"/>
              <a:t>Neutral (untersteht der Gemeinde Pratteln BFK)</a:t>
            </a:r>
          </a:p>
          <a:p>
            <a:r>
              <a:rPr lang="de-CH" dirty="0"/>
              <a:t>Freiwillig</a:t>
            </a:r>
          </a:p>
          <a:p>
            <a:r>
              <a:rPr lang="de-CH" dirty="0"/>
              <a:t>Kostenlos</a:t>
            </a:r>
          </a:p>
          <a:p>
            <a:r>
              <a:rPr lang="de-CH" dirty="0"/>
              <a:t>Untersteht der Schweigepflicht</a:t>
            </a:r>
          </a:p>
        </p:txBody>
      </p:sp>
    </p:spTree>
    <p:extLst>
      <p:ext uri="{BB962C8B-B14F-4D97-AF65-F5344CB8AC3E}">
        <p14:creationId xmlns:p14="http://schemas.microsoft.com/office/powerpoint/2010/main" val="4206426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690DC7-3213-4C2E-8BE8-ED811D18EB99}"/>
              </a:ext>
            </a:extLst>
          </p:cNvPr>
          <p:cNvSpPr>
            <a:spLocks noGrp="1"/>
          </p:cNvSpPr>
          <p:nvPr>
            <p:ph type="title"/>
          </p:nvPr>
        </p:nvSpPr>
        <p:spPr/>
        <p:txBody>
          <a:bodyPr/>
          <a:lstStyle/>
          <a:p>
            <a:r>
              <a:rPr lang="de-CH" dirty="0"/>
              <a:t>Themenbereiche</a:t>
            </a:r>
          </a:p>
        </p:txBody>
      </p:sp>
      <p:sp>
        <p:nvSpPr>
          <p:cNvPr id="3" name="Inhaltsplatzhalter 2">
            <a:extLst>
              <a:ext uri="{FF2B5EF4-FFF2-40B4-BE49-F238E27FC236}">
                <a16:creationId xmlns:a16="http://schemas.microsoft.com/office/drawing/2014/main" id="{0017F850-400E-49F9-99D8-5775BACB6383}"/>
              </a:ext>
            </a:extLst>
          </p:cNvPr>
          <p:cNvSpPr>
            <a:spLocks noGrp="1"/>
          </p:cNvSpPr>
          <p:nvPr>
            <p:ph idx="1"/>
          </p:nvPr>
        </p:nvSpPr>
        <p:spPr/>
        <p:txBody>
          <a:bodyPr>
            <a:normAutofit fontScale="92500" lnSpcReduction="20000"/>
          </a:bodyPr>
          <a:lstStyle/>
          <a:p>
            <a:pPr marL="0" indent="0">
              <a:buNone/>
            </a:pPr>
            <a:r>
              <a:rPr lang="de-CH" dirty="0"/>
              <a:t>Persönliche Ebene der SchülerInnen</a:t>
            </a:r>
          </a:p>
          <a:p>
            <a:r>
              <a:rPr lang="de-CH" dirty="0"/>
              <a:t>Gesundheit/Entwicklung</a:t>
            </a:r>
          </a:p>
          <a:p>
            <a:r>
              <a:rPr lang="de-CH" dirty="0"/>
              <a:t>Ich-Stärkung</a:t>
            </a:r>
          </a:p>
          <a:p>
            <a:r>
              <a:rPr lang="de-CH" dirty="0"/>
              <a:t>Freizeit</a:t>
            </a:r>
          </a:p>
          <a:p>
            <a:endParaRPr lang="de-CH" dirty="0"/>
          </a:p>
          <a:p>
            <a:pPr marL="0" indent="0">
              <a:buNone/>
            </a:pPr>
            <a:r>
              <a:rPr lang="de-CH" dirty="0"/>
              <a:t>Familien/Umfeld</a:t>
            </a:r>
          </a:p>
          <a:p>
            <a:r>
              <a:rPr lang="de-CH" dirty="0"/>
              <a:t>Belastungen im Familiensystem</a:t>
            </a:r>
          </a:p>
          <a:p>
            <a:r>
              <a:rPr lang="de-CH" dirty="0"/>
              <a:t>Betreuung</a:t>
            </a:r>
          </a:p>
          <a:p>
            <a:r>
              <a:rPr lang="de-CH" dirty="0"/>
              <a:t>Medienkonsum</a:t>
            </a:r>
          </a:p>
          <a:p>
            <a:r>
              <a:rPr lang="de-CH" dirty="0"/>
              <a:t>Kulturbedingte Schwierigkeiten</a:t>
            </a:r>
          </a:p>
        </p:txBody>
      </p:sp>
    </p:spTree>
    <p:extLst>
      <p:ext uri="{BB962C8B-B14F-4D97-AF65-F5344CB8AC3E}">
        <p14:creationId xmlns:p14="http://schemas.microsoft.com/office/powerpoint/2010/main" val="804773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8176C9-BA1D-43EF-80F8-90E6FD7E30EE}"/>
              </a:ext>
            </a:extLst>
          </p:cNvPr>
          <p:cNvSpPr>
            <a:spLocks noGrp="1"/>
          </p:cNvSpPr>
          <p:nvPr>
            <p:ph type="title"/>
          </p:nvPr>
        </p:nvSpPr>
        <p:spPr/>
        <p:txBody>
          <a:bodyPr/>
          <a:lstStyle/>
          <a:p>
            <a:r>
              <a:rPr lang="de-CH" dirty="0"/>
              <a:t>Themenbereiche</a:t>
            </a:r>
          </a:p>
        </p:txBody>
      </p:sp>
      <p:sp>
        <p:nvSpPr>
          <p:cNvPr id="3" name="Inhaltsplatzhalter 2">
            <a:extLst>
              <a:ext uri="{FF2B5EF4-FFF2-40B4-BE49-F238E27FC236}">
                <a16:creationId xmlns:a16="http://schemas.microsoft.com/office/drawing/2014/main" id="{17B952F8-0C71-4180-977E-8C6BA0FD3451}"/>
              </a:ext>
            </a:extLst>
          </p:cNvPr>
          <p:cNvSpPr>
            <a:spLocks noGrp="1"/>
          </p:cNvSpPr>
          <p:nvPr>
            <p:ph idx="1"/>
          </p:nvPr>
        </p:nvSpPr>
        <p:spPr>
          <a:xfrm>
            <a:off x="838199" y="1825625"/>
            <a:ext cx="10614891" cy="4351338"/>
          </a:xfrm>
        </p:spPr>
        <p:txBody>
          <a:bodyPr/>
          <a:lstStyle/>
          <a:p>
            <a:pPr marL="0" indent="0">
              <a:buNone/>
            </a:pPr>
            <a:endParaRPr lang="de-CH" dirty="0"/>
          </a:p>
          <a:p>
            <a:pPr marL="0" indent="0">
              <a:buNone/>
            </a:pPr>
            <a:r>
              <a:rPr lang="de-CH" dirty="0"/>
              <a:t>Schule</a:t>
            </a:r>
          </a:p>
          <a:p>
            <a:r>
              <a:rPr lang="de-CH" dirty="0"/>
              <a:t>Verhalten in der Klasse</a:t>
            </a:r>
          </a:p>
          <a:p>
            <a:r>
              <a:rPr lang="de-CH" dirty="0"/>
              <a:t>Schulische Leistungen (Hausaufgaben)</a:t>
            </a:r>
          </a:p>
          <a:p>
            <a:r>
              <a:rPr lang="de-CH" dirty="0"/>
              <a:t>Konflikte/Beziehungen zu MitschülerInnen und Lehrpersonen</a:t>
            </a:r>
          </a:p>
          <a:p>
            <a:r>
              <a:rPr lang="de-CH" dirty="0"/>
              <a:t>Gewalt/Mobbing</a:t>
            </a:r>
          </a:p>
        </p:txBody>
      </p:sp>
    </p:spTree>
    <p:extLst>
      <p:ext uri="{BB962C8B-B14F-4D97-AF65-F5344CB8AC3E}">
        <p14:creationId xmlns:p14="http://schemas.microsoft.com/office/powerpoint/2010/main" val="2464448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F50C89-9E6B-4225-BCF7-D4DC423EB466}"/>
              </a:ext>
            </a:extLst>
          </p:cNvPr>
          <p:cNvSpPr>
            <a:spLocks noGrp="1"/>
          </p:cNvSpPr>
          <p:nvPr>
            <p:ph type="title"/>
          </p:nvPr>
        </p:nvSpPr>
        <p:spPr/>
        <p:txBody>
          <a:bodyPr/>
          <a:lstStyle/>
          <a:p>
            <a:r>
              <a:rPr lang="de-CH" dirty="0"/>
              <a:t>Kontaktaufnahme</a:t>
            </a:r>
          </a:p>
        </p:txBody>
      </p:sp>
      <p:sp>
        <p:nvSpPr>
          <p:cNvPr id="3" name="Inhaltsplatzhalter 2">
            <a:extLst>
              <a:ext uri="{FF2B5EF4-FFF2-40B4-BE49-F238E27FC236}">
                <a16:creationId xmlns:a16="http://schemas.microsoft.com/office/drawing/2014/main" id="{BDE84447-6CDA-4837-957D-E0DC80E56903}"/>
              </a:ext>
            </a:extLst>
          </p:cNvPr>
          <p:cNvSpPr>
            <a:spLocks noGrp="1"/>
          </p:cNvSpPr>
          <p:nvPr>
            <p:ph idx="1"/>
          </p:nvPr>
        </p:nvSpPr>
        <p:spPr/>
        <p:txBody>
          <a:bodyPr>
            <a:normAutofit lnSpcReduction="10000"/>
          </a:bodyPr>
          <a:lstStyle/>
          <a:p>
            <a:pPr marL="0" indent="0">
              <a:buNone/>
            </a:pPr>
            <a:r>
              <a:rPr lang="de-CH" dirty="0"/>
              <a:t>Eltern und Erziehungsberechtigte</a:t>
            </a:r>
          </a:p>
          <a:p>
            <a:pPr marL="0" indent="0">
              <a:buNone/>
            </a:pPr>
            <a:r>
              <a:rPr lang="de-CH" b="0" dirty="0"/>
              <a:t>Für Terminanfragen und Anliegen kann die für ihr Schulhaus zuständige </a:t>
            </a:r>
            <a:r>
              <a:rPr lang="de-CH" b="0" dirty="0" err="1"/>
              <a:t>SchulsozialarbeiterIn</a:t>
            </a:r>
            <a:r>
              <a:rPr lang="de-CH" b="0" dirty="0"/>
              <a:t> telefonisch, per Mail oder persönlich kontaktiert werden. Sie können auch ohne ihr Kind Beratung in Anspruch nehmen.</a:t>
            </a:r>
          </a:p>
          <a:p>
            <a:pPr marL="0" indent="0">
              <a:buNone/>
            </a:pPr>
            <a:endParaRPr lang="de-CH" dirty="0"/>
          </a:p>
          <a:p>
            <a:pPr marL="0" indent="0">
              <a:buNone/>
            </a:pPr>
            <a:r>
              <a:rPr lang="de-CH" dirty="0"/>
              <a:t>Schülerin und Schüler</a:t>
            </a:r>
          </a:p>
          <a:p>
            <a:pPr marL="0" indent="0">
              <a:buNone/>
            </a:pPr>
            <a:r>
              <a:rPr lang="de-CH" b="0" dirty="0"/>
              <a:t>dürfen, in Absprache mit der Lehrperson, während dem Unterricht ein Gespräch in Anspruch nehmen und können sich auch selbständig bei der Schulsozialarbeit anmelden.</a:t>
            </a:r>
          </a:p>
        </p:txBody>
      </p:sp>
    </p:spTree>
    <p:extLst>
      <p:ext uri="{BB962C8B-B14F-4D97-AF65-F5344CB8AC3E}">
        <p14:creationId xmlns:p14="http://schemas.microsoft.com/office/powerpoint/2010/main" val="2578448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2EA6F5-B5CC-49D3-812C-45B6D924B8A2}"/>
              </a:ext>
            </a:extLst>
          </p:cNvPr>
          <p:cNvSpPr>
            <a:spLocks noGrp="1"/>
          </p:cNvSpPr>
          <p:nvPr>
            <p:ph type="title"/>
          </p:nvPr>
        </p:nvSpPr>
        <p:spPr/>
        <p:txBody>
          <a:bodyPr/>
          <a:lstStyle/>
          <a:p>
            <a:r>
              <a:rPr lang="de-CH" dirty="0"/>
              <a:t>Themen</a:t>
            </a:r>
          </a:p>
        </p:txBody>
      </p:sp>
      <p:sp>
        <p:nvSpPr>
          <p:cNvPr id="3" name="Inhaltsplatzhalter 2">
            <a:extLst>
              <a:ext uri="{FF2B5EF4-FFF2-40B4-BE49-F238E27FC236}">
                <a16:creationId xmlns:a16="http://schemas.microsoft.com/office/drawing/2014/main" id="{29BA11BE-F3DD-45C2-AEA4-C01B8D1021E9}"/>
              </a:ext>
            </a:extLst>
          </p:cNvPr>
          <p:cNvSpPr>
            <a:spLocks noGrp="1"/>
          </p:cNvSpPr>
          <p:nvPr>
            <p:ph idx="1"/>
          </p:nvPr>
        </p:nvSpPr>
        <p:spPr/>
        <p:txBody>
          <a:bodyPr>
            <a:normAutofit fontScale="92500" lnSpcReduction="10000"/>
          </a:bodyPr>
          <a:lstStyle/>
          <a:p>
            <a:r>
              <a:rPr lang="de-CH" dirty="0"/>
              <a:t>Primarstufe Pratteln (Kindergarten und Primarschule)</a:t>
            </a:r>
          </a:p>
          <a:p>
            <a:pPr lvl="1"/>
            <a:r>
              <a:rPr lang="de-CH" dirty="0"/>
              <a:t>Unsere Schule</a:t>
            </a:r>
          </a:p>
          <a:p>
            <a:pPr lvl="1"/>
            <a:r>
              <a:rPr lang="de-CH" dirty="0"/>
              <a:t>Schulrat / Schulleitung</a:t>
            </a:r>
          </a:p>
          <a:p>
            <a:pPr lvl="1"/>
            <a:endParaRPr lang="de-CH" dirty="0"/>
          </a:p>
          <a:p>
            <a:pPr marL="228600" lvl="1">
              <a:spcBef>
                <a:spcPts val="1000"/>
              </a:spcBef>
            </a:pPr>
            <a:r>
              <a:rPr lang="de-CH" sz="2800" b="1" dirty="0"/>
              <a:t>Kindergarten: Teil des 1. Zyklus der Primarstufe</a:t>
            </a:r>
          </a:p>
          <a:p>
            <a:pPr lvl="1"/>
            <a:r>
              <a:rPr lang="de-CH" dirty="0"/>
              <a:t>Einblick in den Kindergartenalltag</a:t>
            </a:r>
          </a:p>
          <a:p>
            <a:pPr lvl="1"/>
            <a:r>
              <a:rPr lang="de-CH" dirty="0"/>
              <a:t>Bildungsbereiche</a:t>
            </a:r>
          </a:p>
          <a:p>
            <a:pPr lvl="1"/>
            <a:r>
              <a:rPr lang="de-CH" dirty="0"/>
              <a:t>Rahmenbedingungen</a:t>
            </a:r>
          </a:p>
          <a:p>
            <a:pPr lvl="1"/>
            <a:r>
              <a:rPr lang="de-CH" dirty="0"/>
              <a:t>Förderangebote</a:t>
            </a:r>
          </a:p>
          <a:p>
            <a:pPr lvl="1"/>
            <a:r>
              <a:rPr lang="de-CH" dirty="0"/>
              <a:t>Angebote der Gemeinde</a:t>
            </a:r>
          </a:p>
          <a:p>
            <a:pPr lvl="1"/>
            <a:r>
              <a:rPr lang="de-CH" dirty="0"/>
              <a:t>Was wir erwarten</a:t>
            </a:r>
          </a:p>
          <a:p>
            <a:pPr lvl="1"/>
            <a:r>
              <a:rPr lang="de-CH" dirty="0"/>
              <a:t>Zusammenarbeit Eltern - Schule</a:t>
            </a:r>
          </a:p>
          <a:p>
            <a:pPr marL="457200" lvl="2" indent="0">
              <a:spcBef>
                <a:spcPts val="1000"/>
              </a:spcBef>
              <a:buNone/>
            </a:pPr>
            <a:endParaRPr lang="de-CH" sz="2400" b="1" dirty="0"/>
          </a:p>
          <a:p>
            <a:pPr marL="457200" lvl="1" indent="0">
              <a:buNone/>
            </a:pPr>
            <a:endParaRPr lang="de-CH" dirty="0"/>
          </a:p>
        </p:txBody>
      </p:sp>
    </p:spTree>
    <p:extLst>
      <p:ext uri="{BB962C8B-B14F-4D97-AF65-F5344CB8AC3E}">
        <p14:creationId xmlns:p14="http://schemas.microsoft.com/office/powerpoint/2010/main" val="22886640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D25F0A-B853-426F-BCFD-510FDB25164F}"/>
              </a:ext>
            </a:extLst>
          </p:cNvPr>
          <p:cNvSpPr>
            <a:spLocks noGrp="1"/>
          </p:cNvSpPr>
          <p:nvPr>
            <p:ph type="title"/>
          </p:nvPr>
        </p:nvSpPr>
        <p:spPr/>
        <p:txBody>
          <a:bodyPr/>
          <a:lstStyle/>
          <a:p>
            <a:r>
              <a:rPr lang="de-CH" dirty="0"/>
              <a:t>Kontaktaufnahme</a:t>
            </a:r>
          </a:p>
        </p:txBody>
      </p:sp>
      <p:sp>
        <p:nvSpPr>
          <p:cNvPr id="3" name="Inhaltsplatzhalter 2">
            <a:extLst>
              <a:ext uri="{FF2B5EF4-FFF2-40B4-BE49-F238E27FC236}">
                <a16:creationId xmlns:a16="http://schemas.microsoft.com/office/drawing/2014/main" id="{B11F533F-1812-4C7E-9340-49A2B980C26D}"/>
              </a:ext>
            </a:extLst>
          </p:cNvPr>
          <p:cNvSpPr>
            <a:spLocks noGrp="1"/>
          </p:cNvSpPr>
          <p:nvPr>
            <p:ph idx="1"/>
          </p:nvPr>
        </p:nvSpPr>
        <p:spPr/>
        <p:txBody>
          <a:bodyPr/>
          <a:lstStyle/>
          <a:p>
            <a:pPr marL="0" indent="0">
              <a:buNone/>
            </a:pPr>
            <a:endParaRPr lang="de-CH" dirty="0"/>
          </a:p>
          <a:p>
            <a:pPr marL="0" indent="0">
              <a:buNone/>
            </a:pPr>
            <a:r>
              <a:rPr lang="de-CH" dirty="0"/>
              <a:t>Lehrpersonen</a:t>
            </a:r>
          </a:p>
          <a:p>
            <a:pPr marL="0" indent="0">
              <a:buNone/>
            </a:pPr>
            <a:r>
              <a:rPr lang="de-CH" b="0" dirty="0"/>
              <a:t>Können bei Bedarf Schülerinnen und Schüler zu einem Beratungsgespräch schicken. Die Lehrpersonen informieren die Eltern in der Regel über den Erstkontakt.</a:t>
            </a:r>
          </a:p>
        </p:txBody>
      </p:sp>
    </p:spTree>
    <p:extLst>
      <p:ext uri="{BB962C8B-B14F-4D97-AF65-F5344CB8AC3E}">
        <p14:creationId xmlns:p14="http://schemas.microsoft.com/office/powerpoint/2010/main" val="36568987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F5E631-4E97-45AB-8815-311C5E6F24E5}"/>
              </a:ext>
            </a:extLst>
          </p:cNvPr>
          <p:cNvSpPr>
            <a:spLocks noGrp="1"/>
          </p:cNvSpPr>
          <p:nvPr>
            <p:ph type="title"/>
          </p:nvPr>
        </p:nvSpPr>
        <p:spPr/>
        <p:txBody>
          <a:bodyPr/>
          <a:lstStyle/>
          <a:p>
            <a:r>
              <a:rPr lang="de-CH" dirty="0"/>
              <a:t>Kontaktdaten </a:t>
            </a:r>
            <a:br>
              <a:rPr lang="de-CH" dirty="0"/>
            </a:br>
            <a:r>
              <a:rPr lang="de-CH" dirty="0"/>
              <a:t>der Schulsozialarbeit</a:t>
            </a:r>
          </a:p>
        </p:txBody>
      </p:sp>
      <p:sp>
        <p:nvSpPr>
          <p:cNvPr id="3" name="Inhaltsplatzhalter 2">
            <a:extLst>
              <a:ext uri="{FF2B5EF4-FFF2-40B4-BE49-F238E27FC236}">
                <a16:creationId xmlns:a16="http://schemas.microsoft.com/office/drawing/2014/main" id="{A4DEEB7F-E549-4947-9A60-A313C335EC13}"/>
              </a:ext>
            </a:extLst>
          </p:cNvPr>
          <p:cNvSpPr>
            <a:spLocks noGrp="1"/>
          </p:cNvSpPr>
          <p:nvPr>
            <p:ph idx="1"/>
          </p:nvPr>
        </p:nvSpPr>
        <p:spPr/>
        <p:txBody>
          <a:bodyPr/>
          <a:lstStyle/>
          <a:p>
            <a:pPr marL="0" indent="0">
              <a:buNone/>
            </a:pPr>
            <a:endParaRPr lang="de-CH" dirty="0"/>
          </a:p>
          <a:p>
            <a:pPr marL="0" indent="0">
              <a:buNone/>
            </a:pPr>
            <a:r>
              <a:rPr lang="de-CH" dirty="0"/>
              <a:t>Präsenzzeiten in den Schulhäusern von 9:30 – 15:30 Uhr</a:t>
            </a:r>
          </a:p>
          <a:p>
            <a:pPr marL="0" indent="0">
              <a:buNone/>
            </a:pPr>
            <a:endParaRPr lang="de-CH" sz="2400" b="0" dirty="0"/>
          </a:p>
          <a:p>
            <a:pPr marL="0" indent="0">
              <a:buNone/>
            </a:pPr>
            <a:r>
              <a:rPr lang="de-CH" sz="2400" b="0" dirty="0"/>
              <a:t>Simone </a:t>
            </a:r>
            <a:r>
              <a:rPr lang="de-CH" sz="2400" b="0" dirty="0" err="1"/>
              <a:t>Hindermann</a:t>
            </a:r>
            <a:r>
              <a:rPr lang="de-CH" sz="2400" b="0" dirty="0"/>
              <a:t>			Alexandra </a:t>
            </a:r>
            <a:r>
              <a:rPr lang="de-CH" sz="2400" b="0" dirty="0" err="1"/>
              <a:t>Lamon</a:t>
            </a:r>
            <a:endParaRPr lang="de-CH" sz="2400" b="0" dirty="0"/>
          </a:p>
          <a:p>
            <a:pPr marL="0" indent="0">
              <a:buNone/>
            </a:pPr>
            <a:r>
              <a:rPr lang="de-CH" sz="2400" dirty="0"/>
              <a:t>Schulhaus </a:t>
            </a:r>
            <a:r>
              <a:rPr lang="de-CH" sz="2400" dirty="0" err="1"/>
              <a:t>Längi</a:t>
            </a:r>
            <a:r>
              <a:rPr lang="de-CH" sz="2400" dirty="0"/>
              <a:t>				Schulhaus </a:t>
            </a:r>
            <a:r>
              <a:rPr lang="de-CH" sz="2400" dirty="0" err="1"/>
              <a:t>Erlimatt</a:t>
            </a:r>
            <a:r>
              <a:rPr lang="de-CH" sz="2400" dirty="0"/>
              <a:t> II</a:t>
            </a:r>
          </a:p>
          <a:p>
            <a:pPr marL="0" indent="0">
              <a:buNone/>
            </a:pPr>
            <a:r>
              <a:rPr lang="de-CH" sz="2400" b="0" dirty="0">
                <a:hlinkClick r:id="rId2"/>
              </a:rPr>
              <a:t>Simone.hindermann@pratteln.ch</a:t>
            </a:r>
            <a:r>
              <a:rPr lang="de-CH" sz="2400" b="0" dirty="0"/>
              <a:t>		</a:t>
            </a:r>
            <a:r>
              <a:rPr lang="de-CH" sz="2400" dirty="0"/>
              <a:t>Schulhaus </a:t>
            </a:r>
            <a:r>
              <a:rPr lang="de-CH" sz="2400" dirty="0" err="1"/>
              <a:t>Münchacker</a:t>
            </a:r>
            <a:r>
              <a:rPr lang="de-CH" sz="2400" b="0" dirty="0"/>
              <a:t>	</a:t>
            </a:r>
          </a:p>
          <a:p>
            <a:pPr marL="0" indent="0">
              <a:buNone/>
            </a:pPr>
            <a:r>
              <a:rPr lang="de-CH" sz="2400" b="0" dirty="0"/>
              <a:t>079 668 56 11				</a:t>
            </a:r>
            <a:r>
              <a:rPr lang="de-CH" sz="2400" b="0" dirty="0">
                <a:hlinkClick r:id="rId3"/>
              </a:rPr>
              <a:t>alexandra.lamon@pratteln.ch</a:t>
            </a:r>
            <a:endParaRPr lang="de-CH" sz="2400" b="0" dirty="0"/>
          </a:p>
          <a:p>
            <a:pPr marL="0" indent="0">
              <a:buNone/>
            </a:pPr>
            <a:r>
              <a:rPr lang="de-CH" sz="2400" b="0" dirty="0"/>
              <a:t>						079 745 35 95</a:t>
            </a:r>
          </a:p>
        </p:txBody>
      </p:sp>
    </p:spTree>
    <p:extLst>
      <p:ext uri="{BB962C8B-B14F-4D97-AF65-F5344CB8AC3E}">
        <p14:creationId xmlns:p14="http://schemas.microsoft.com/office/powerpoint/2010/main" val="3468825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F5E631-4E97-45AB-8815-311C5E6F24E5}"/>
              </a:ext>
            </a:extLst>
          </p:cNvPr>
          <p:cNvSpPr>
            <a:spLocks noGrp="1"/>
          </p:cNvSpPr>
          <p:nvPr>
            <p:ph type="title"/>
          </p:nvPr>
        </p:nvSpPr>
        <p:spPr/>
        <p:txBody>
          <a:bodyPr/>
          <a:lstStyle/>
          <a:p>
            <a:r>
              <a:rPr lang="de-CH" dirty="0"/>
              <a:t>Kontaktdaten </a:t>
            </a:r>
            <a:br>
              <a:rPr lang="de-CH" dirty="0"/>
            </a:br>
            <a:r>
              <a:rPr lang="de-CH" dirty="0"/>
              <a:t>der Schulsozialarbeit</a:t>
            </a:r>
          </a:p>
        </p:txBody>
      </p:sp>
      <p:sp>
        <p:nvSpPr>
          <p:cNvPr id="3" name="Inhaltsplatzhalter 2">
            <a:extLst>
              <a:ext uri="{FF2B5EF4-FFF2-40B4-BE49-F238E27FC236}">
                <a16:creationId xmlns:a16="http://schemas.microsoft.com/office/drawing/2014/main" id="{A4DEEB7F-E549-4947-9A60-A313C335EC13}"/>
              </a:ext>
            </a:extLst>
          </p:cNvPr>
          <p:cNvSpPr>
            <a:spLocks noGrp="1"/>
          </p:cNvSpPr>
          <p:nvPr>
            <p:ph idx="1"/>
          </p:nvPr>
        </p:nvSpPr>
        <p:spPr/>
        <p:txBody>
          <a:bodyPr/>
          <a:lstStyle/>
          <a:p>
            <a:pPr marL="0" indent="0">
              <a:buNone/>
            </a:pPr>
            <a:endParaRPr lang="de-CH" dirty="0"/>
          </a:p>
          <a:p>
            <a:pPr marL="0" indent="0">
              <a:buNone/>
            </a:pPr>
            <a:r>
              <a:rPr lang="de-CH" dirty="0"/>
              <a:t>Präsenzzeiten in den Schulhäusern von 9:30 – 15:30 Uhr</a:t>
            </a:r>
          </a:p>
          <a:p>
            <a:pPr marL="0" indent="0">
              <a:buNone/>
            </a:pPr>
            <a:endParaRPr lang="de-CH" sz="2400" b="0" dirty="0"/>
          </a:p>
          <a:p>
            <a:pPr marL="0" indent="0">
              <a:buNone/>
            </a:pPr>
            <a:r>
              <a:rPr lang="de-CH" sz="2400" b="0" dirty="0"/>
              <a:t>Armin Herzog				Nicole Burtscher</a:t>
            </a:r>
          </a:p>
          <a:p>
            <a:pPr marL="0" indent="0">
              <a:buNone/>
            </a:pPr>
            <a:r>
              <a:rPr lang="de-CH" sz="2400" b="0" dirty="0"/>
              <a:t>Teamleitung					</a:t>
            </a:r>
            <a:r>
              <a:rPr lang="de-CH" sz="2400" dirty="0"/>
              <a:t>Schulhaus Grossmatt</a:t>
            </a:r>
          </a:p>
          <a:p>
            <a:pPr marL="0" indent="0">
              <a:buNone/>
            </a:pPr>
            <a:r>
              <a:rPr lang="de-CH" sz="2400" dirty="0"/>
              <a:t>Schulhaus </a:t>
            </a:r>
            <a:r>
              <a:rPr lang="de-CH" sz="2400" dirty="0" err="1"/>
              <a:t>Erlimatt</a:t>
            </a:r>
            <a:r>
              <a:rPr lang="de-CH" sz="2400" dirty="0"/>
              <a:t> I			Schulhaus </a:t>
            </a:r>
            <a:r>
              <a:rPr lang="de-CH" sz="2400" dirty="0" err="1"/>
              <a:t>Aegelmatt</a:t>
            </a:r>
            <a:endParaRPr lang="de-CH" sz="2400" dirty="0"/>
          </a:p>
          <a:p>
            <a:pPr marL="0" indent="0">
              <a:buNone/>
            </a:pPr>
            <a:r>
              <a:rPr lang="de-CH" sz="2400" b="0" dirty="0">
                <a:hlinkClick r:id="rId2"/>
              </a:rPr>
              <a:t>Armin.herzog@pratteln.ch</a:t>
            </a:r>
            <a:r>
              <a:rPr lang="de-CH" sz="2400" b="0" dirty="0"/>
              <a:t>			</a:t>
            </a:r>
            <a:r>
              <a:rPr lang="de-CH" sz="2400" dirty="0"/>
              <a:t>Alle Kindergärten</a:t>
            </a:r>
            <a:r>
              <a:rPr lang="de-CH" sz="2400" b="0" dirty="0"/>
              <a:t>	</a:t>
            </a:r>
          </a:p>
          <a:p>
            <a:pPr marL="0" indent="0">
              <a:buNone/>
            </a:pPr>
            <a:r>
              <a:rPr lang="de-CH" sz="2400" b="0" dirty="0"/>
              <a:t>079 745 34 98				</a:t>
            </a:r>
            <a:r>
              <a:rPr lang="de-CH" sz="2400" b="0" dirty="0">
                <a:hlinkClick r:id="rId3"/>
              </a:rPr>
              <a:t>nicole.burtscher@pratteln.ch</a:t>
            </a:r>
            <a:endParaRPr lang="de-CH" sz="2400" b="0" dirty="0"/>
          </a:p>
          <a:p>
            <a:pPr marL="0" indent="0">
              <a:buNone/>
            </a:pPr>
            <a:r>
              <a:rPr lang="de-CH" sz="2400" b="0" dirty="0"/>
              <a:t>						079 109 82 20</a:t>
            </a:r>
          </a:p>
        </p:txBody>
      </p:sp>
    </p:spTree>
    <p:extLst>
      <p:ext uri="{BB962C8B-B14F-4D97-AF65-F5344CB8AC3E}">
        <p14:creationId xmlns:p14="http://schemas.microsoft.com/office/powerpoint/2010/main" val="17908995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CC007C-B19E-4854-8C6C-EF0328128346}"/>
              </a:ext>
            </a:extLst>
          </p:cNvPr>
          <p:cNvSpPr>
            <a:spLocks noGrp="1"/>
          </p:cNvSpPr>
          <p:nvPr>
            <p:ph type="title"/>
          </p:nvPr>
        </p:nvSpPr>
        <p:spPr/>
        <p:txBody>
          <a:bodyPr/>
          <a:lstStyle/>
          <a:p>
            <a:r>
              <a:rPr lang="de-CH" dirty="0"/>
              <a:t>Fachbereich Frühe Kindheit</a:t>
            </a:r>
          </a:p>
        </p:txBody>
      </p:sp>
      <p:sp>
        <p:nvSpPr>
          <p:cNvPr id="3" name="Inhaltsplatzhalter 2">
            <a:extLst>
              <a:ext uri="{FF2B5EF4-FFF2-40B4-BE49-F238E27FC236}">
                <a16:creationId xmlns:a16="http://schemas.microsoft.com/office/drawing/2014/main" id="{851D7127-54F0-4E58-B14B-73BE0B530CA6}"/>
              </a:ext>
            </a:extLst>
          </p:cNvPr>
          <p:cNvSpPr>
            <a:spLocks noGrp="1"/>
          </p:cNvSpPr>
          <p:nvPr>
            <p:ph idx="1"/>
          </p:nvPr>
        </p:nvSpPr>
        <p:spPr/>
        <p:txBody>
          <a:bodyPr>
            <a:normAutofit fontScale="85000" lnSpcReduction="20000"/>
          </a:bodyPr>
          <a:lstStyle/>
          <a:p>
            <a:pPr>
              <a:spcBef>
                <a:spcPts val="1200"/>
              </a:spcBef>
            </a:pPr>
            <a:r>
              <a:rPr lang="de-CH" b="0" dirty="0"/>
              <a:t>Unterstützung der Eltern und Erziehungsberechtigten im Alltag</a:t>
            </a:r>
          </a:p>
          <a:p>
            <a:pPr>
              <a:spcBef>
                <a:spcPts val="1200"/>
              </a:spcBef>
            </a:pPr>
            <a:r>
              <a:rPr lang="de-CH" b="0" dirty="0"/>
              <a:t>Informationen über das Lern- und Spielverhalten von Kleinkindern</a:t>
            </a:r>
          </a:p>
          <a:p>
            <a:pPr>
              <a:spcBef>
                <a:spcPts val="1200"/>
              </a:spcBef>
            </a:pPr>
            <a:r>
              <a:rPr lang="de-CH" b="0" dirty="0"/>
              <a:t>Koordination der diversen Spielgruppen, Kindertagesstätten, Tagesfamilien, Treffpunkte, Vereine und Projekte</a:t>
            </a:r>
          </a:p>
          <a:p>
            <a:pPr>
              <a:spcBef>
                <a:spcPts val="1200"/>
              </a:spcBef>
            </a:pPr>
            <a:r>
              <a:rPr lang="de-CH" b="0" dirty="0"/>
              <a:t>Informationen über lokale Angebote</a:t>
            </a:r>
          </a:p>
          <a:p>
            <a:pPr marL="0" indent="0">
              <a:buNone/>
            </a:pPr>
            <a:endParaRPr lang="de-CH" sz="2400" dirty="0"/>
          </a:p>
          <a:p>
            <a:pPr marL="0" indent="0">
              <a:buNone/>
            </a:pPr>
            <a:r>
              <a:rPr lang="de-CH" sz="2400" dirty="0"/>
              <a:t>Das Angebot des </a:t>
            </a:r>
          </a:p>
          <a:p>
            <a:pPr marL="0" indent="0">
              <a:buNone/>
            </a:pPr>
            <a:r>
              <a:rPr lang="de-CH" sz="2400" dirty="0"/>
              <a:t>Bereichs Frühe Kindheit steht der Bevölkerung </a:t>
            </a:r>
          </a:p>
          <a:p>
            <a:pPr marL="0" indent="0">
              <a:buNone/>
            </a:pPr>
            <a:r>
              <a:rPr lang="de-CH" sz="2400" dirty="0"/>
              <a:t>von Pratteln kostenlos zur Verfügung</a:t>
            </a:r>
          </a:p>
          <a:p>
            <a:pPr marL="0" indent="0">
              <a:buNone/>
            </a:pPr>
            <a:endParaRPr lang="de-CH" sz="2400" dirty="0"/>
          </a:p>
          <a:p>
            <a:pPr marL="0" indent="0">
              <a:buNone/>
            </a:pPr>
            <a:r>
              <a:rPr lang="de-CH" sz="2400" dirty="0"/>
              <a:t>Leitung: </a:t>
            </a:r>
          </a:p>
          <a:p>
            <a:pPr marL="0" indent="0">
              <a:buNone/>
            </a:pPr>
            <a:r>
              <a:rPr lang="de-CH" sz="2400" dirty="0"/>
              <a:t>Nadja Di Bella, www.fruehekindheit.pratteln.ch</a:t>
            </a:r>
          </a:p>
        </p:txBody>
      </p:sp>
      <p:pic>
        <p:nvPicPr>
          <p:cNvPr id="4" name="Inhaltsplatzhalter 13" descr="ims_objectId=32007">
            <a:extLst>
              <a:ext uri="{FF2B5EF4-FFF2-40B4-BE49-F238E27FC236}">
                <a16:creationId xmlns:a16="http://schemas.microsoft.com/office/drawing/2014/main" id="{E31FCA1B-C1F4-423A-AE36-6C06A9346E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5345" y="3606609"/>
            <a:ext cx="3798455" cy="2526121"/>
          </a:xfrm>
          <a:prstGeom prst="rect">
            <a:avLst/>
          </a:prstGeom>
        </p:spPr>
      </p:pic>
    </p:spTree>
    <p:extLst>
      <p:ext uri="{BB962C8B-B14F-4D97-AF65-F5344CB8AC3E}">
        <p14:creationId xmlns:p14="http://schemas.microsoft.com/office/powerpoint/2010/main" val="2098123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55AFAD-7FBD-4921-9871-773633E5E487}"/>
              </a:ext>
            </a:extLst>
          </p:cNvPr>
          <p:cNvSpPr>
            <a:spLocks noGrp="1"/>
          </p:cNvSpPr>
          <p:nvPr>
            <p:ph type="title"/>
          </p:nvPr>
        </p:nvSpPr>
        <p:spPr/>
        <p:txBody>
          <a:bodyPr/>
          <a:lstStyle/>
          <a:p>
            <a:r>
              <a:rPr lang="de-CH" dirty="0"/>
              <a:t>Start im Kindergarten</a:t>
            </a:r>
          </a:p>
        </p:txBody>
      </p:sp>
      <p:sp>
        <p:nvSpPr>
          <p:cNvPr id="3" name="Inhaltsplatzhalter 2">
            <a:extLst>
              <a:ext uri="{FF2B5EF4-FFF2-40B4-BE49-F238E27FC236}">
                <a16:creationId xmlns:a16="http://schemas.microsoft.com/office/drawing/2014/main" id="{F7A40AB7-76F7-406D-B6B5-15B75175FBF2}"/>
              </a:ext>
            </a:extLst>
          </p:cNvPr>
          <p:cNvSpPr>
            <a:spLocks noGrp="1"/>
          </p:cNvSpPr>
          <p:nvPr>
            <p:ph idx="1"/>
          </p:nvPr>
        </p:nvSpPr>
        <p:spPr/>
        <p:txBody>
          <a:bodyPr>
            <a:normAutofit lnSpcReduction="10000"/>
          </a:bodyPr>
          <a:lstStyle/>
          <a:p>
            <a:pPr marL="0" indent="0">
              <a:buNone/>
            </a:pPr>
            <a:r>
              <a:rPr lang="de-CH" dirty="0"/>
              <a:t>Für einen guten Start im Kindergarten erwarten wir:</a:t>
            </a:r>
            <a:endParaRPr lang="de-CH" dirty="0">
              <a:solidFill>
                <a:srgbClr val="ED7A30"/>
              </a:solidFill>
            </a:endParaRPr>
          </a:p>
          <a:p>
            <a:pPr marL="0" indent="0">
              <a:buNone/>
            </a:pPr>
            <a:endParaRPr lang="de-CH" sz="1050" dirty="0"/>
          </a:p>
          <a:p>
            <a:pPr marL="0" indent="0">
              <a:buNone/>
            </a:pPr>
            <a:r>
              <a:rPr lang="de-CH" dirty="0"/>
              <a:t>Eltern</a:t>
            </a:r>
          </a:p>
          <a:p>
            <a:r>
              <a:rPr lang="de-CH" sz="2400" b="0" dirty="0"/>
              <a:t>Ihr Kind besucht den Kindergarten regelmässig nach Stundenplan</a:t>
            </a:r>
          </a:p>
          <a:p>
            <a:r>
              <a:rPr lang="de-CH" sz="2400" b="0" dirty="0"/>
              <a:t>Ist Ihr Kind krank, melden sie es bei der Lehrperson frühzeitig ab</a:t>
            </a:r>
          </a:p>
          <a:p>
            <a:r>
              <a:rPr lang="de-CH" sz="2400" b="0" dirty="0"/>
              <a:t>Die Eltern nehmen an den Elternveranstaltungen teil</a:t>
            </a:r>
          </a:p>
          <a:p>
            <a:pPr marL="0" indent="0">
              <a:buNone/>
            </a:pPr>
            <a:endParaRPr lang="de-CH" sz="1050" dirty="0"/>
          </a:p>
          <a:p>
            <a:pPr marL="0" indent="0">
              <a:buNone/>
            </a:pPr>
            <a:r>
              <a:rPr lang="de-CH" sz="2400" dirty="0"/>
              <a:t>Kind</a:t>
            </a:r>
          </a:p>
          <a:p>
            <a:r>
              <a:rPr lang="de-CH" sz="2400" b="0" dirty="0"/>
              <a:t>Ihr Kind kann sich selbständig anziehen</a:t>
            </a:r>
          </a:p>
          <a:p>
            <a:r>
              <a:rPr lang="de-CH" sz="2400" b="0" dirty="0"/>
              <a:t>Ihr Kind kann selbständig zur Toilette gehen</a:t>
            </a:r>
          </a:p>
          <a:p>
            <a:r>
              <a:rPr lang="de-CH" sz="2400" b="0" dirty="0"/>
              <a:t>Ihr Kind kann sich an grundlegende Regeln halten</a:t>
            </a:r>
          </a:p>
          <a:p>
            <a:pPr marL="0" indent="0">
              <a:buNone/>
            </a:pPr>
            <a:endParaRPr lang="de-CH" sz="2400" dirty="0"/>
          </a:p>
        </p:txBody>
      </p:sp>
    </p:spTree>
    <p:extLst>
      <p:ext uri="{BB962C8B-B14F-4D97-AF65-F5344CB8AC3E}">
        <p14:creationId xmlns:p14="http://schemas.microsoft.com/office/powerpoint/2010/main" val="3628256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E4AAE8-DED0-4FE4-A573-FAE402903E30}"/>
              </a:ext>
            </a:extLst>
          </p:cNvPr>
          <p:cNvSpPr>
            <a:spLocks noGrp="1"/>
          </p:cNvSpPr>
          <p:nvPr>
            <p:ph type="title"/>
          </p:nvPr>
        </p:nvSpPr>
        <p:spPr/>
        <p:txBody>
          <a:bodyPr/>
          <a:lstStyle/>
          <a:p>
            <a:r>
              <a:rPr lang="de-CH" dirty="0"/>
              <a:t>Zusammenarbeit Eltern-Schule</a:t>
            </a:r>
          </a:p>
        </p:txBody>
      </p:sp>
      <p:sp>
        <p:nvSpPr>
          <p:cNvPr id="3" name="Inhaltsplatzhalter 2">
            <a:extLst>
              <a:ext uri="{FF2B5EF4-FFF2-40B4-BE49-F238E27FC236}">
                <a16:creationId xmlns:a16="http://schemas.microsoft.com/office/drawing/2014/main" id="{6ECEF9E1-CE25-49B8-B2FE-0E2008CD8736}"/>
              </a:ext>
            </a:extLst>
          </p:cNvPr>
          <p:cNvSpPr>
            <a:spLocks noGrp="1"/>
          </p:cNvSpPr>
          <p:nvPr>
            <p:ph idx="1"/>
          </p:nvPr>
        </p:nvSpPr>
        <p:spPr/>
        <p:txBody>
          <a:bodyPr>
            <a:normAutofit lnSpcReduction="10000"/>
          </a:bodyPr>
          <a:lstStyle/>
          <a:p>
            <a:pPr marL="0" indent="0">
              <a:buNone/>
            </a:pPr>
            <a:r>
              <a:rPr lang="de-CH" b="0" dirty="0"/>
              <a:t>Verschiedene Anlässe bieten Gelegenheit für einen Kontakt zwischen Eltern und Kindergarten – wir freuen uns über Ihre Teilnahme.</a:t>
            </a:r>
          </a:p>
          <a:p>
            <a:r>
              <a:rPr lang="de-CH" b="0" dirty="0"/>
              <a:t>Elternabend (min. einmal jährlich)</a:t>
            </a:r>
          </a:p>
          <a:p>
            <a:r>
              <a:rPr lang="de-CH" b="0" dirty="0"/>
              <a:t>Standort- und Elterngespräche</a:t>
            </a:r>
          </a:p>
          <a:p>
            <a:r>
              <a:rPr lang="de-CH" b="0" dirty="0"/>
              <a:t>Verschiedene Veranstaltungen</a:t>
            </a:r>
          </a:p>
          <a:p>
            <a:pPr marL="0" indent="0">
              <a:buNone/>
            </a:pPr>
            <a:endParaRPr lang="de-CH" dirty="0"/>
          </a:p>
          <a:p>
            <a:pPr marL="0" indent="0">
              <a:buNone/>
            </a:pPr>
            <a:r>
              <a:rPr lang="de-CH" dirty="0"/>
              <a:t>Eltern und Lehrpersonen pflegen eine vertrauensvolle Zusammenarbeit zu Gunsten des einzelnen Kindes und der ganzen Klasse.</a:t>
            </a:r>
          </a:p>
        </p:txBody>
      </p:sp>
    </p:spTree>
    <p:extLst>
      <p:ext uri="{BB962C8B-B14F-4D97-AF65-F5344CB8AC3E}">
        <p14:creationId xmlns:p14="http://schemas.microsoft.com/office/powerpoint/2010/main" val="3154017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72D229-3793-41E2-B3F0-0AC468B8331B}"/>
              </a:ext>
            </a:extLst>
          </p:cNvPr>
          <p:cNvSpPr>
            <a:spLocks noGrp="1"/>
          </p:cNvSpPr>
          <p:nvPr>
            <p:ph type="title"/>
          </p:nvPr>
        </p:nvSpPr>
        <p:spPr/>
        <p:txBody>
          <a:bodyPr/>
          <a:lstStyle/>
          <a:p>
            <a:r>
              <a:rPr lang="de-CH" dirty="0"/>
              <a:t>Organisation Schuljahr 25/26</a:t>
            </a:r>
          </a:p>
        </p:txBody>
      </p:sp>
      <p:sp>
        <p:nvSpPr>
          <p:cNvPr id="3" name="Inhaltsplatzhalter 2">
            <a:extLst>
              <a:ext uri="{FF2B5EF4-FFF2-40B4-BE49-F238E27FC236}">
                <a16:creationId xmlns:a16="http://schemas.microsoft.com/office/drawing/2014/main" id="{0BFD9542-ED97-4C2C-9A26-86AD4534F211}"/>
              </a:ext>
            </a:extLst>
          </p:cNvPr>
          <p:cNvSpPr>
            <a:spLocks noGrp="1"/>
          </p:cNvSpPr>
          <p:nvPr>
            <p:ph idx="1"/>
          </p:nvPr>
        </p:nvSpPr>
        <p:spPr/>
        <p:txBody>
          <a:bodyPr>
            <a:normAutofit lnSpcReduction="10000"/>
          </a:bodyPr>
          <a:lstStyle/>
          <a:p>
            <a:pPr marL="342900" lvl="0" indent="-342900"/>
            <a:r>
              <a:rPr lang="de-CH" b="0" dirty="0"/>
              <a:t>Stichtag = 31. Juli 2020 (1.8.2020 – 31.07.2021)</a:t>
            </a:r>
          </a:p>
          <a:p>
            <a:pPr lvl="0"/>
            <a:endParaRPr lang="de-CH" b="0" dirty="0"/>
          </a:p>
          <a:p>
            <a:pPr marL="342900" lvl="0" indent="-342900"/>
            <a:r>
              <a:rPr lang="de-CH" b="0" dirty="0"/>
              <a:t>Der Unterrichtsbesuch ist obligatorisch. Der Kindergarten ist das erste Schuljahr der Primarstufe</a:t>
            </a:r>
          </a:p>
          <a:p>
            <a:pPr lvl="0"/>
            <a:endParaRPr lang="de-CH" b="0" dirty="0"/>
          </a:p>
          <a:p>
            <a:pPr marL="342900" lvl="0" indent="-342900"/>
            <a:r>
              <a:rPr lang="de-CH" b="0" dirty="0"/>
              <a:t>Ausserordentlicher Eintritt in den Kindergarten</a:t>
            </a:r>
          </a:p>
          <a:p>
            <a:pPr lvl="1"/>
            <a:r>
              <a:rPr lang="de-CH" b="0" dirty="0"/>
              <a:t>Frühere Einschulung: max. 15 Tage nach dem Stichtag. </a:t>
            </a:r>
          </a:p>
          <a:p>
            <a:pPr lvl="1"/>
            <a:r>
              <a:rPr lang="de-CH" b="0" dirty="0"/>
              <a:t>Antrag der Eltern an Schulleitung, Klassenbildung ist massgebend</a:t>
            </a:r>
          </a:p>
          <a:p>
            <a:pPr lvl="1"/>
            <a:r>
              <a:rPr lang="de-CH" b="0" dirty="0"/>
              <a:t>Ein Jahr verzögerte Einschulung: Antrag der Eltern an die Schulleitung, zusammen mit der Anmeldung 	</a:t>
            </a:r>
            <a:endParaRPr lang="de-CH" dirty="0"/>
          </a:p>
          <a:p>
            <a:endParaRPr lang="de-CH" dirty="0"/>
          </a:p>
        </p:txBody>
      </p:sp>
    </p:spTree>
    <p:extLst>
      <p:ext uri="{BB962C8B-B14F-4D97-AF65-F5344CB8AC3E}">
        <p14:creationId xmlns:p14="http://schemas.microsoft.com/office/powerpoint/2010/main" val="9274639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09D81A-113B-4344-B78A-2706B9BA6074}"/>
              </a:ext>
            </a:extLst>
          </p:cNvPr>
          <p:cNvSpPr>
            <a:spLocks noGrp="1"/>
          </p:cNvSpPr>
          <p:nvPr>
            <p:ph type="title"/>
          </p:nvPr>
        </p:nvSpPr>
        <p:spPr/>
        <p:txBody>
          <a:bodyPr/>
          <a:lstStyle/>
          <a:p>
            <a:r>
              <a:rPr lang="de-CH" dirty="0"/>
              <a:t>Ablauf Eintritt Kindergarten</a:t>
            </a:r>
          </a:p>
        </p:txBody>
      </p:sp>
      <p:sp>
        <p:nvSpPr>
          <p:cNvPr id="3" name="Inhaltsplatzhalter 2">
            <a:extLst>
              <a:ext uri="{FF2B5EF4-FFF2-40B4-BE49-F238E27FC236}">
                <a16:creationId xmlns:a16="http://schemas.microsoft.com/office/drawing/2014/main" id="{F9A793CC-49F4-4E01-8445-503EB8E5BB56}"/>
              </a:ext>
            </a:extLst>
          </p:cNvPr>
          <p:cNvSpPr>
            <a:spLocks noGrp="1"/>
          </p:cNvSpPr>
          <p:nvPr>
            <p:ph idx="1"/>
          </p:nvPr>
        </p:nvSpPr>
        <p:spPr/>
        <p:txBody>
          <a:bodyPr>
            <a:normAutofit/>
          </a:bodyPr>
          <a:lstStyle/>
          <a:p>
            <a:pPr marL="342900" indent="-342900">
              <a:spcBef>
                <a:spcPts val="900"/>
              </a:spcBef>
            </a:pPr>
            <a:r>
              <a:rPr lang="de-CH" b="0" dirty="0"/>
              <a:t>Daten wurden im Januar erfasst </a:t>
            </a:r>
          </a:p>
          <a:p>
            <a:pPr marL="342900" indent="-342900">
              <a:spcBef>
                <a:spcPts val="900"/>
              </a:spcBef>
            </a:pPr>
            <a:endParaRPr lang="de-CH" b="0" dirty="0"/>
          </a:p>
          <a:p>
            <a:pPr marL="342900" indent="-342900">
              <a:spcBef>
                <a:spcPts val="900"/>
              </a:spcBef>
            </a:pPr>
            <a:r>
              <a:rPr lang="de-CH" b="0" dirty="0"/>
              <a:t>Zuteilung in einen Kindergarten gemäss folgenden Kriterien:</a:t>
            </a:r>
          </a:p>
          <a:p>
            <a:pPr lvl="1">
              <a:spcBef>
                <a:spcPts val="900"/>
              </a:spcBef>
            </a:pPr>
            <a:r>
              <a:rPr lang="de-CH" b="0" dirty="0"/>
              <a:t>vorhandener Platz in den einzelnen Kindergärten</a:t>
            </a:r>
          </a:p>
          <a:p>
            <a:pPr lvl="1">
              <a:spcBef>
                <a:spcPts val="900"/>
              </a:spcBef>
            </a:pPr>
            <a:r>
              <a:rPr lang="de-CH" b="0" dirty="0"/>
              <a:t>Wohnort des Kindes</a:t>
            </a:r>
          </a:p>
          <a:p>
            <a:pPr lvl="1">
              <a:spcBef>
                <a:spcPts val="900"/>
              </a:spcBef>
            </a:pPr>
            <a:r>
              <a:rPr lang="de-CH" b="0" dirty="0"/>
              <a:t>Tagesaufenthalt</a:t>
            </a:r>
          </a:p>
          <a:p>
            <a:pPr lvl="1">
              <a:spcBef>
                <a:spcPts val="900"/>
              </a:spcBef>
            </a:pPr>
            <a:r>
              <a:rPr lang="de-CH" b="0" dirty="0"/>
              <a:t>ausgewogene Klassen bezüglich Klassengrösse, Geschlecht, Deutschkenntnisse</a:t>
            </a:r>
          </a:p>
          <a:p>
            <a:pPr lvl="1">
              <a:spcBef>
                <a:spcPts val="900"/>
              </a:spcBef>
            </a:pPr>
            <a:r>
              <a:rPr lang="de-CH" b="0" dirty="0"/>
              <a:t>Geschwister - unterschiedliche Standorte lassen sich nicht vermeiden</a:t>
            </a:r>
          </a:p>
          <a:p>
            <a:endParaRPr lang="de-CH" dirty="0"/>
          </a:p>
        </p:txBody>
      </p:sp>
      <p:pic>
        <p:nvPicPr>
          <p:cNvPr id="4" name="Grafik 3">
            <a:extLst>
              <a:ext uri="{FF2B5EF4-FFF2-40B4-BE49-F238E27FC236}">
                <a16:creationId xmlns:a16="http://schemas.microsoft.com/office/drawing/2014/main" id="{7743A3C1-4182-4753-8D04-4700491B637E}"/>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rot="1060258">
            <a:off x="10646829" y="3392578"/>
            <a:ext cx="1088211" cy="190195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237911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26D564-EEFA-4429-8AC6-EBF27B4095F3}"/>
              </a:ext>
            </a:extLst>
          </p:cNvPr>
          <p:cNvSpPr>
            <a:spLocks noGrp="1"/>
          </p:cNvSpPr>
          <p:nvPr>
            <p:ph type="title"/>
          </p:nvPr>
        </p:nvSpPr>
        <p:spPr/>
        <p:txBody>
          <a:bodyPr/>
          <a:lstStyle/>
          <a:p>
            <a:r>
              <a:rPr lang="de-CH" dirty="0"/>
              <a:t>Zuteilung Kindergarten</a:t>
            </a:r>
          </a:p>
        </p:txBody>
      </p:sp>
      <p:sp>
        <p:nvSpPr>
          <p:cNvPr id="3" name="Inhaltsplatzhalter 2">
            <a:extLst>
              <a:ext uri="{FF2B5EF4-FFF2-40B4-BE49-F238E27FC236}">
                <a16:creationId xmlns:a16="http://schemas.microsoft.com/office/drawing/2014/main" id="{9366EA08-62F7-491A-A1E9-8656C13F746F}"/>
              </a:ext>
            </a:extLst>
          </p:cNvPr>
          <p:cNvSpPr>
            <a:spLocks noGrp="1"/>
          </p:cNvSpPr>
          <p:nvPr>
            <p:ph idx="1"/>
          </p:nvPr>
        </p:nvSpPr>
        <p:spPr/>
        <p:txBody>
          <a:bodyPr/>
          <a:lstStyle/>
          <a:p>
            <a:endParaRPr lang="de-CH"/>
          </a:p>
        </p:txBody>
      </p:sp>
      <p:grpSp>
        <p:nvGrpSpPr>
          <p:cNvPr id="5" name="Gruppieren 4">
            <a:extLst>
              <a:ext uri="{FF2B5EF4-FFF2-40B4-BE49-F238E27FC236}">
                <a16:creationId xmlns:a16="http://schemas.microsoft.com/office/drawing/2014/main" id="{1E29D548-A597-4431-A454-1E597F1A6A97}"/>
              </a:ext>
            </a:extLst>
          </p:cNvPr>
          <p:cNvGrpSpPr/>
          <p:nvPr/>
        </p:nvGrpSpPr>
        <p:grpSpPr>
          <a:xfrm>
            <a:off x="1991544" y="1937632"/>
            <a:ext cx="7340235" cy="4728199"/>
            <a:chOff x="1991544" y="1937632"/>
            <a:chExt cx="7340235" cy="4728199"/>
          </a:xfrm>
        </p:grpSpPr>
        <p:pic>
          <p:nvPicPr>
            <p:cNvPr id="6" name="Picture 4">
              <a:extLst>
                <a:ext uri="{FF2B5EF4-FFF2-40B4-BE49-F238E27FC236}">
                  <a16:creationId xmlns:a16="http://schemas.microsoft.com/office/drawing/2014/main" id="{2D7C5BB6-C449-4ED9-AD91-240183AA317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91544" y="1937632"/>
              <a:ext cx="7340235" cy="4624461"/>
            </a:xfrm>
            <a:prstGeom prst="rect">
              <a:avLst/>
            </a:prstGeom>
            <a:solidFill>
              <a:srgbClr val="F5FA38"/>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Grafik 6" descr="Marker">
              <a:extLst>
                <a:ext uri="{FF2B5EF4-FFF2-40B4-BE49-F238E27FC236}">
                  <a16:creationId xmlns:a16="http://schemas.microsoft.com/office/drawing/2014/main" id="{C371E345-D1E8-420A-9FD2-CED9B4C912C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94984" y="4797152"/>
              <a:ext cx="745232" cy="745232"/>
            </a:xfrm>
            <a:prstGeom prst="rect">
              <a:avLst/>
            </a:prstGeom>
          </p:spPr>
        </p:pic>
        <p:pic>
          <p:nvPicPr>
            <p:cNvPr id="8" name="Grafik 7" descr="Marker">
              <a:extLst>
                <a:ext uri="{FF2B5EF4-FFF2-40B4-BE49-F238E27FC236}">
                  <a16:creationId xmlns:a16="http://schemas.microsoft.com/office/drawing/2014/main" id="{4BA15025-15EB-49B7-ADAD-DC5C7E79684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09709" y="4149080"/>
              <a:ext cx="745232" cy="745232"/>
            </a:xfrm>
            <a:prstGeom prst="rect">
              <a:avLst/>
            </a:prstGeom>
          </p:spPr>
        </p:pic>
        <p:pic>
          <p:nvPicPr>
            <p:cNvPr id="9" name="Grafik 8" descr="Marker">
              <a:extLst>
                <a:ext uri="{FF2B5EF4-FFF2-40B4-BE49-F238E27FC236}">
                  <a16:creationId xmlns:a16="http://schemas.microsoft.com/office/drawing/2014/main" id="{60278CB2-282B-446A-81B0-EAEB8E45D17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56040" y="5101787"/>
              <a:ext cx="745232" cy="745232"/>
            </a:xfrm>
            <a:prstGeom prst="rect">
              <a:avLst/>
            </a:prstGeom>
          </p:spPr>
        </p:pic>
        <p:pic>
          <p:nvPicPr>
            <p:cNvPr id="10" name="Grafik 9" descr="Marker">
              <a:extLst>
                <a:ext uri="{FF2B5EF4-FFF2-40B4-BE49-F238E27FC236}">
                  <a16:creationId xmlns:a16="http://schemas.microsoft.com/office/drawing/2014/main" id="{B183FD4F-45DD-42A5-BAEE-0A7A2062635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697201" y="5920599"/>
              <a:ext cx="745232" cy="745232"/>
            </a:xfrm>
            <a:prstGeom prst="rect">
              <a:avLst/>
            </a:prstGeom>
          </p:spPr>
        </p:pic>
        <p:pic>
          <p:nvPicPr>
            <p:cNvPr id="11" name="Grafik 10" descr="Marker">
              <a:extLst>
                <a:ext uri="{FF2B5EF4-FFF2-40B4-BE49-F238E27FC236}">
                  <a16:creationId xmlns:a16="http://schemas.microsoft.com/office/drawing/2014/main" id="{E32D720D-A031-44C8-B3EC-35EB6805D00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93349" y="5908830"/>
              <a:ext cx="745232" cy="745232"/>
            </a:xfrm>
            <a:prstGeom prst="rect">
              <a:avLst/>
            </a:prstGeom>
          </p:spPr>
        </p:pic>
        <p:pic>
          <p:nvPicPr>
            <p:cNvPr id="12" name="Grafik 11" descr="Marker">
              <a:extLst>
                <a:ext uri="{FF2B5EF4-FFF2-40B4-BE49-F238E27FC236}">
                  <a16:creationId xmlns:a16="http://schemas.microsoft.com/office/drawing/2014/main" id="{FABF9559-B2A9-46F8-92E5-CCF9A958250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99637" y="5520435"/>
              <a:ext cx="745232" cy="745232"/>
            </a:xfrm>
            <a:prstGeom prst="rect">
              <a:avLst/>
            </a:prstGeom>
          </p:spPr>
        </p:pic>
        <p:pic>
          <p:nvPicPr>
            <p:cNvPr id="13" name="Grafik 12" descr="Marker">
              <a:extLst>
                <a:ext uri="{FF2B5EF4-FFF2-40B4-BE49-F238E27FC236}">
                  <a16:creationId xmlns:a16="http://schemas.microsoft.com/office/drawing/2014/main" id="{D5C2EEF6-8023-4D7C-9BB7-DA39BCEBA8D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59696" y="5163598"/>
              <a:ext cx="745232" cy="745232"/>
            </a:xfrm>
            <a:prstGeom prst="rect">
              <a:avLst/>
            </a:prstGeom>
          </p:spPr>
        </p:pic>
        <p:pic>
          <p:nvPicPr>
            <p:cNvPr id="14" name="Grafik 13" descr="Marker">
              <a:extLst>
                <a:ext uri="{FF2B5EF4-FFF2-40B4-BE49-F238E27FC236}">
                  <a16:creationId xmlns:a16="http://schemas.microsoft.com/office/drawing/2014/main" id="{F3C5945A-1F54-41A6-8B5C-89DC0F656EB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563133" y="5163598"/>
              <a:ext cx="745232" cy="745232"/>
            </a:xfrm>
            <a:prstGeom prst="rect">
              <a:avLst/>
            </a:prstGeom>
          </p:spPr>
        </p:pic>
        <p:pic>
          <p:nvPicPr>
            <p:cNvPr id="15" name="Grafik 14" descr="Marker">
              <a:extLst>
                <a:ext uri="{FF2B5EF4-FFF2-40B4-BE49-F238E27FC236}">
                  <a16:creationId xmlns:a16="http://schemas.microsoft.com/office/drawing/2014/main" id="{BBCC2A84-4457-4006-88E7-3908ACE1C29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74680" y="5522012"/>
              <a:ext cx="745232" cy="745232"/>
            </a:xfrm>
            <a:prstGeom prst="rect">
              <a:avLst/>
            </a:prstGeom>
          </p:spPr>
        </p:pic>
      </p:grpSp>
      <p:pic>
        <p:nvPicPr>
          <p:cNvPr id="16" name="Grafik 15" descr="Marker">
            <a:extLst>
              <a:ext uri="{FF2B5EF4-FFF2-40B4-BE49-F238E27FC236}">
                <a16:creationId xmlns:a16="http://schemas.microsoft.com/office/drawing/2014/main" id="{1F7F6AA7-1890-45F5-8634-C65E319DFE8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82598" y="1700808"/>
            <a:ext cx="745232" cy="745232"/>
          </a:xfrm>
          <a:prstGeom prst="rect">
            <a:avLst/>
          </a:prstGeom>
        </p:spPr>
      </p:pic>
    </p:spTree>
    <p:extLst>
      <p:ext uri="{BB962C8B-B14F-4D97-AF65-F5344CB8AC3E}">
        <p14:creationId xmlns:p14="http://schemas.microsoft.com/office/powerpoint/2010/main" val="2233710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8EA8DB-DC28-4B23-9FD4-DA56FB5D190C}"/>
              </a:ext>
            </a:extLst>
          </p:cNvPr>
          <p:cNvSpPr>
            <a:spLocks noGrp="1"/>
          </p:cNvSpPr>
          <p:nvPr>
            <p:ph type="title"/>
          </p:nvPr>
        </p:nvSpPr>
        <p:spPr/>
        <p:txBody>
          <a:bodyPr/>
          <a:lstStyle/>
          <a:p>
            <a:r>
              <a:rPr lang="de-CH" dirty="0"/>
              <a:t>Einteilung</a:t>
            </a:r>
          </a:p>
        </p:txBody>
      </p:sp>
      <p:sp>
        <p:nvSpPr>
          <p:cNvPr id="3" name="Inhaltsplatzhalter 2">
            <a:extLst>
              <a:ext uri="{FF2B5EF4-FFF2-40B4-BE49-F238E27FC236}">
                <a16:creationId xmlns:a16="http://schemas.microsoft.com/office/drawing/2014/main" id="{D72A34F7-9E0D-4581-853E-7C29A6CB33C8}"/>
              </a:ext>
            </a:extLst>
          </p:cNvPr>
          <p:cNvSpPr>
            <a:spLocks noGrp="1"/>
          </p:cNvSpPr>
          <p:nvPr>
            <p:ph idx="1"/>
          </p:nvPr>
        </p:nvSpPr>
        <p:spPr/>
        <p:txBody>
          <a:bodyPr>
            <a:normAutofit/>
          </a:bodyPr>
          <a:lstStyle/>
          <a:p>
            <a:r>
              <a:rPr lang="de-CH" sz="2400" b="0" dirty="0"/>
              <a:t>Bitte haben Sie Verständnis, dass wir nicht immer alle Kinder in den nächstgelegenen Kindergarten einteilen können.</a:t>
            </a:r>
          </a:p>
          <a:p>
            <a:r>
              <a:rPr lang="de-CH" sz="2400" b="0" dirty="0"/>
              <a:t>Unterschiedliche Standorte für Geschwisterkinder lassen sich teilweise nicht vermeiden.</a:t>
            </a:r>
          </a:p>
          <a:p>
            <a:r>
              <a:rPr lang="de-CH" sz="2400" b="0" dirty="0"/>
              <a:t>Wir bemühen uns, Ihre Wünsche zu berücksichtigen. Leider ist dies nicht immer möglich. Wir danken Ihnen für Ihr Verständnis.</a:t>
            </a:r>
          </a:p>
          <a:p>
            <a:endParaRPr lang="de-CH" sz="2400" b="0" dirty="0"/>
          </a:p>
          <a:p>
            <a:endParaRPr lang="de-CH" sz="2400" b="0" dirty="0"/>
          </a:p>
          <a:p>
            <a:pPr marL="0" indent="0">
              <a:buNone/>
            </a:pPr>
            <a:r>
              <a:rPr lang="de-CH" sz="2400" b="0" dirty="0"/>
              <a:t>Es wird darauf geachtet, dass der Schulweg</a:t>
            </a:r>
          </a:p>
          <a:p>
            <a:pPr marL="0" indent="0">
              <a:buNone/>
            </a:pPr>
            <a:r>
              <a:rPr lang="de-CH" sz="2400" b="0" dirty="0"/>
              <a:t>sicher und zumutbar ist.</a:t>
            </a:r>
          </a:p>
        </p:txBody>
      </p:sp>
      <p:pic>
        <p:nvPicPr>
          <p:cNvPr id="4" name="Picture 2">
            <a:extLst>
              <a:ext uri="{FF2B5EF4-FFF2-40B4-BE49-F238E27FC236}">
                <a16:creationId xmlns:a16="http://schemas.microsoft.com/office/drawing/2014/main" id="{760FE1DF-3B82-46AF-84BA-DE0A51BF791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327"/>
          <a:stretch/>
        </p:blipFill>
        <p:spPr bwMode="auto">
          <a:xfrm>
            <a:off x="7016616" y="4191413"/>
            <a:ext cx="4115512" cy="230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1953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D21782-C8B1-448B-AC5B-6C7E0D5EF20C}"/>
              </a:ext>
            </a:extLst>
          </p:cNvPr>
          <p:cNvSpPr>
            <a:spLocks noGrp="1"/>
          </p:cNvSpPr>
          <p:nvPr>
            <p:ph type="title"/>
          </p:nvPr>
        </p:nvSpPr>
        <p:spPr/>
        <p:txBody>
          <a:bodyPr/>
          <a:lstStyle/>
          <a:p>
            <a:r>
              <a:rPr lang="de-CH" dirty="0"/>
              <a:t>Themen</a:t>
            </a:r>
          </a:p>
        </p:txBody>
      </p:sp>
      <p:sp>
        <p:nvSpPr>
          <p:cNvPr id="3" name="Textplatzhalter 2">
            <a:extLst>
              <a:ext uri="{FF2B5EF4-FFF2-40B4-BE49-F238E27FC236}">
                <a16:creationId xmlns:a16="http://schemas.microsoft.com/office/drawing/2014/main" id="{819FD1E7-44CE-4622-B5FD-C889131CA406}"/>
              </a:ext>
            </a:extLst>
          </p:cNvPr>
          <p:cNvSpPr>
            <a:spLocks noGrp="1"/>
          </p:cNvSpPr>
          <p:nvPr>
            <p:ph type="body" idx="1"/>
          </p:nvPr>
        </p:nvSpPr>
        <p:spPr/>
        <p:txBody>
          <a:bodyPr>
            <a:normAutofit/>
          </a:bodyPr>
          <a:lstStyle/>
          <a:p>
            <a:r>
              <a:rPr lang="de-CH" sz="3200" dirty="0"/>
              <a:t>Organisation</a:t>
            </a:r>
          </a:p>
        </p:txBody>
      </p:sp>
      <p:sp>
        <p:nvSpPr>
          <p:cNvPr id="4" name="Inhaltsplatzhalter 3">
            <a:extLst>
              <a:ext uri="{FF2B5EF4-FFF2-40B4-BE49-F238E27FC236}">
                <a16:creationId xmlns:a16="http://schemas.microsoft.com/office/drawing/2014/main" id="{EB18614A-7F08-450B-8205-744EC253A0CA}"/>
              </a:ext>
            </a:extLst>
          </p:cNvPr>
          <p:cNvSpPr>
            <a:spLocks noGrp="1"/>
          </p:cNvSpPr>
          <p:nvPr>
            <p:ph sz="half" idx="2"/>
          </p:nvPr>
        </p:nvSpPr>
        <p:spPr/>
        <p:txBody>
          <a:bodyPr/>
          <a:lstStyle/>
          <a:p>
            <a:r>
              <a:rPr lang="de-CH" b="0" dirty="0"/>
              <a:t>Schuljahr 2025/2026</a:t>
            </a:r>
          </a:p>
          <a:p>
            <a:r>
              <a:rPr lang="de-CH" b="0" dirty="0"/>
              <a:t>Ablauf Kindergarten – Eintritt</a:t>
            </a:r>
          </a:p>
          <a:p>
            <a:r>
              <a:rPr lang="de-CH" b="0" dirty="0"/>
              <a:t>Allgemeine Informationen</a:t>
            </a:r>
          </a:p>
        </p:txBody>
      </p:sp>
      <p:sp>
        <p:nvSpPr>
          <p:cNvPr id="5" name="Textplatzhalter 4">
            <a:extLst>
              <a:ext uri="{FF2B5EF4-FFF2-40B4-BE49-F238E27FC236}">
                <a16:creationId xmlns:a16="http://schemas.microsoft.com/office/drawing/2014/main" id="{4741C9ED-4DE5-480E-9AD4-F1A7C9FB10A4}"/>
              </a:ext>
            </a:extLst>
          </p:cNvPr>
          <p:cNvSpPr>
            <a:spLocks noGrp="1"/>
          </p:cNvSpPr>
          <p:nvPr>
            <p:ph type="body" sz="quarter" idx="3"/>
          </p:nvPr>
        </p:nvSpPr>
        <p:spPr/>
        <p:txBody>
          <a:bodyPr/>
          <a:lstStyle/>
          <a:p>
            <a:endParaRPr lang="de-CH" dirty="0"/>
          </a:p>
        </p:txBody>
      </p:sp>
      <p:pic>
        <p:nvPicPr>
          <p:cNvPr id="7" name="Picture 2">
            <a:extLst>
              <a:ext uri="{FF2B5EF4-FFF2-40B4-BE49-F238E27FC236}">
                <a16:creationId xmlns:a16="http://schemas.microsoft.com/office/drawing/2014/main" id="{854D0F66-EDC6-486C-85FE-0A5B52478AEE}"/>
              </a:ext>
            </a:extLst>
          </p:cNvPr>
          <p:cNvPicPr>
            <a:picLocks noGrp="1" noChangeAspect="1" noChangeArrowheads="1"/>
          </p:cNvPicPr>
          <p:nvPr>
            <p:ph sz="quarter" idx="4"/>
          </p:nvPr>
        </p:nvPicPr>
        <p:blipFill>
          <a:blip r:embed="rId2">
            <a:extLst>
              <a:ext uri="{28A0092B-C50C-407E-A947-70E740481C1C}">
                <a14:useLocalDpi xmlns:a14="http://schemas.microsoft.com/office/drawing/2010/main"/>
              </a:ext>
            </a:extLst>
          </a:blip>
          <a:srcRect/>
          <a:stretch>
            <a:fillRect/>
          </a:stretch>
        </p:blipFill>
        <p:spPr bwMode="auto">
          <a:xfrm>
            <a:off x="6172200" y="2770772"/>
            <a:ext cx="5180012" cy="3455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52204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45052B-E9BB-45CE-AE3A-342EBF296796}"/>
              </a:ext>
            </a:extLst>
          </p:cNvPr>
          <p:cNvSpPr>
            <a:spLocks noGrp="1"/>
          </p:cNvSpPr>
          <p:nvPr>
            <p:ph type="title"/>
          </p:nvPr>
        </p:nvSpPr>
        <p:spPr/>
        <p:txBody>
          <a:bodyPr/>
          <a:lstStyle/>
          <a:p>
            <a:r>
              <a:rPr lang="de-CH" dirty="0"/>
              <a:t>Eltern-Taxi</a:t>
            </a:r>
          </a:p>
        </p:txBody>
      </p:sp>
      <p:sp>
        <p:nvSpPr>
          <p:cNvPr id="3" name="Inhaltsplatzhalter 2">
            <a:extLst>
              <a:ext uri="{FF2B5EF4-FFF2-40B4-BE49-F238E27FC236}">
                <a16:creationId xmlns:a16="http://schemas.microsoft.com/office/drawing/2014/main" id="{52CF33C0-5461-4191-BBCA-41DB5C32DBD3}"/>
              </a:ext>
            </a:extLst>
          </p:cNvPr>
          <p:cNvSpPr>
            <a:spLocks noGrp="1"/>
          </p:cNvSpPr>
          <p:nvPr>
            <p:ph idx="1"/>
          </p:nvPr>
        </p:nvSpPr>
        <p:spPr/>
        <p:txBody>
          <a:bodyPr>
            <a:normAutofit/>
          </a:bodyPr>
          <a:lstStyle/>
          <a:p>
            <a:pPr marL="0" indent="0">
              <a:buNone/>
            </a:pPr>
            <a:r>
              <a:rPr lang="de-CH" dirty="0"/>
              <a:t>Bitte nicht!</a:t>
            </a:r>
          </a:p>
          <a:p>
            <a:pPr marL="0" indent="0">
              <a:buNone/>
            </a:pPr>
            <a:endParaRPr lang="de-CH" dirty="0"/>
          </a:p>
          <a:p>
            <a:r>
              <a:rPr lang="de-CH" dirty="0"/>
              <a:t>Gefährdung der anderen Kinder (es hat keine Parkplätze bei den Kindergärten)</a:t>
            </a:r>
          </a:p>
          <a:p>
            <a:r>
              <a:rPr lang="de-CH" dirty="0"/>
              <a:t>Verhinderung von Erfahrung für das eigene Kind</a:t>
            </a:r>
          </a:p>
          <a:p>
            <a:pPr marL="0" indent="0">
              <a:buNone/>
            </a:pPr>
            <a:endParaRPr lang="de-CH" dirty="0"/>
          </a:p>
          <a:p>
            <a:pPr marL="0" indent="0">
              <a:buNone/>
            </a:pPr>
            <a:r>
              <a:rPr lang="de-CH" dirty="0"/>
              <a:t>Besser:</a:t>
            </a:r>
          </a:p>
          <a:p>
            <a:pPr marL="0" indent="0">
              <a:buNone/>
            </a:pPr>
            <a:r>
              <a:rPr lang="de-CH" b="0" dirty="0"/>
              <a:t>Begleiten Sie Ihr Kind am Anfang zu Fuss in den Kindergarten und lassen Sie es später wenn immer möglich alleine gehen!</a:t>
            </a:r>
          </a:p>
        </p:txBody>
      </p:sp>
      <p:grpSp>
        <p:nvGrpSpPr>
          <p:cNvPr id="4" name="Gruppieren 3">
            <a:extLst>
              <a:ext uri="{FF2B5EF4-FFF2-40B4-BE49-F238E27FC236}">
                <a16:creationId xmlns:a16="http://schemas.microsoft.com/office/drawing/2014/main" id="{30F629A1-4B88-4848-A03F-DC539AE8E06D}"/>
              </a:ext>
            </a:extLst>
          </p:cNvPr>
          <p:cNvGrpSpPr/>
          <p:nvPr/>
        </p:nvGrpSpPr>
        <p:grpSpPr>
          <a:xfrm>
            <a:off x="4180321" y="235822"/>
            <a:ext cx="3452239" cy="1590236"/>
            <a:chOff x="2555776" y="-86082"/>
            <a:chExt cx="4172319" cy="1864958"/>
          </a:xfrm>
        </p:grpSpPr>
        <p:pic>
          <p:nvPicPr>
            <p:cNvPr id="5" name="Grafik 4" descr="Auto">
              <a:extLst>
                <a:ext uri="{FF2B5EF4-FFF2-40B4-BE49-F238E27FC236}">
                  <a16:creationId xmlns:a16="http://schemas.microsoft.com/office/drawing/2014/main" id="{77E92F1D-2A11-4AB0-9530-E00AD6B87ED2}"/>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55776" y="251669"/>
              <a:ext cx="1224136" cy="1224136"/>
            </a:xfrm>
            <a:prstGeom prst="rect">
              <a:avLst/>
            </a:prstGeom>
          </p:spPr>
        </p:pic>
        <p:pic>
          <p:nvPicPr>
            <p:cNvPr id="6" name="Grafik 5" descr="Auto">
              <a:extLst>
                <a:ext uri="{FF2B5EF4-FFF2-40B4-BE49-F238E27FC236}">
                  <a16:creationId xmlns:a16="http://schemas.microsoft.com/office/drawing/2014/main" id="{3F69C9B5-AAE8-400A-B8F4-D05D23181DF2}"/>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03959" y="554740"/>
              <a:ext cx="1224136" cy="1224136"/>
            </a:xfrm>
            <a:prstGeom prst="rect">
              <a:avLst/>
            </a:prstGeom>
          </p:spPr>
        </p:pic>
        <p:pic>
          <p:nvPicPr>
            <p:cNvPr id="7" name="Grafik 6" descr="Auto">
              <a:extLst>
                <a:ext uri="{FF2B5EF4-FFF2-40B4-BE49-F238E27FC236}">
                  <a16:creationId xmlns:a16="http://schemas.microsoft.com/office/drawing/2014/main" id="{3A9F017F-71B3-48A9-97D1-66E03FA85B8B}"/>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99992" y="364061"/>
              <a:ext cx="1224136" cy="1224136"/>
            </a:xfrm>
            <a:prstGeom prst="rect">
              <a:avLst/>
            </a:prstGeom>
          </p:spPr>
        </p:pic>
        <p:pic>
          <p:nvPicPr>
            <p:cNvPr id="8" name="Grafik 7" descr="Auto">
              <a:extLst>
                <a:ext uri="{FF2B5EF4-FFF2-40B4-BE49-F238E27FC236}">
                  <a16:creationId xmlns:a16="http://schemas.microsoft.com/office/drawing/2014/main" id="{B69FF53D-1DBA-4B0F-98E0-6CF8FA36513E}"/>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3551312" y="-86082"/>
              <a:ext cx="1177280" cy="1224136"/>
            </a:xfrm>
            <a:prstGeom prst="rect">
              <a:avLst/>
            </a:prstGeom>
          </p:spPr>
        </p:pic>
      </p:grpSp>
    </p:spTree>
    <p:extLst>
      <p:ext uri="{BB962C8B-B14F-4D97-AF65-F5344CB8AC3E}">
        <p14:creationId xmlns:p14="http://schemas.microsoft.com/office/powerpoint/2010/main" val="40282386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CA414A-5CA8-4BF9-BDBC-0AE5DDB081C8}"/>
              </a:ext>
            </a:extLst>
          </p:cNvPr>
          <p:cNvSpPr>
            <a:spLocks noGrp="1"/>
          </p:cNvSpPr>
          <p:nvPr>
            <p:ph type="title"/>
          </p:nvPr>
        </p:nvSpPr>
        <p:spPr/>
        <p:txBody>
          <a:bodyPr/>
          <a:lstStyle/>
          <a:p>
            <a:r>
              <a:rPr lang="de-CH" dirty="0"/>
              <a:t>Zeitlicher Ablauf</a:t>
            </a:r>
          </a:p>
        </p:txBody>
      </p:sp>
      <p:sp>
        <p:nvSpPr>
          <p:cNvPr id="3" name="Inhaltsplatzhalter 2">
            <a:extLst>
              <a:ext uri="{FF2B5EF4-FFF2-40B4-BE49-F238E27FC236}">
                <a16:creationId xmlns:a16="http://schemas.microsoft.com/office/drawing/2014/main" id="{EB05427F-06C4-48CA-A8F5-CF660488B827}"/>
              </a:ext>
            </a:extLst>
          </p:cNvPr>
          <p:cNvSpPr>
            <a:spLocks noGrp="1"/>
          </p:cNvSpPr>
          <p:nvPr>
            <p:ph idx="1"/>
          </p:nvPr>
        </p:nvSpPr>
        <p:spPr/>
        <p:txBody>
          <a:bodyPr>
            <a:normAutofit/>
          </a:bodyPr>
          <a:lstStyle/>
          <a:p>
            <a:pPr marL="457200" indent="-457200">
              <a:lnSpc>
                <a:spcPct val="150000"/>
              </a:lnSpc>
            </a:pPr>
            <a:r>
              <a:rPr lang="de-CH" b="0" dirty="0"/>
              <a:t>Versand der Zuteilung am Freitag, 9. Mai 2025</a:t>
            </a:r>
          </a:p>
          <a:p>
            <a:pPr marL="457200" indent="-457200">
              <a:lnSpc>
                <a:spcPct val="150000"/>
              </a:lnSpc>
            </a:pPr>
            <a:r>
              <a:rPr lang="de-CH" b="0" dirty="0"/>
              <a:t>Besuchsnachmittag im zukünftigen Kindergarten:</a:t>
            </a:r>
          </a:p>
          <a:p>
            <a:pPr marL="0" indent="0" defTabSz="447675">
              <a:lnSpc>
                <a:spcPct val="150000"/>
              </a:lnSpc>
              <a:buNone/>
            </a:pPr>
            <a:r>
              <a:rPr lang="de-CH" dirty="0">
                <a:solidFill>
                  <a:srgbClr val="ED7A30"/>
                </a:solidFill>
              </a:rPr>
              <a:t>	Montagnachmittag, 16. Juni 2025 </a:t>
            </a:r>
            <a:r>
              <a:rPr lang="de-CH" b="0" dirty="0"/>
              <a:t>(Abgabe des Stundenplans)</a:t>
            </a:r>
          </a:p>
          <a:p>
            <a:pPr defTabSz="447675">
              <a:lnSpc>
                <a:spcPct val="150000"/>
              </a:lnSpc>
            </a:pPr>
            <a:r>
              <a:rPr lang="de-CH" b="0" dirty="0"/>
              <a:t>	Der erste Kindergartentag ist am </a:t>
            </a:r>
            <a:r>
              <a:rPr lang="de-CH" dirty="0">
                <a:solidFill>
                  <a:srgbClr val="ED7A30"/>
                </a:solidFill>
              </a:rPr>
              <a:t>11. August 2025</a:t>
            </a:r>
          </a:p>
          <a:p>
            <a:endParaRPr lang="de-CH" dirty="0"/>
          </a:p>
        </p:txBody>
      </p:sp>
    </p:spTree>
    <p:extLst>
      <p:ext uri="{BB962C8B-B14F-4D97-AF65-F5344CB8AC3E}">
        <p14:creationId xmlns:p14="http://schemas.microsoft.com/office/powerpoint/2010/main" val="12810075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0A57F-7733-46AD-9A5A-1E5BB1B6297A}"/>
              </a:ext>
            </a:extLst>
          </p:cNvPr>
          <p:cNvSpPr>
            <a:spLocks noGrp="1"/>
          </p:cNvSpPr>
          <p:nvPr>
            <p:ph type="title"/>
          </p:nvPr>
        </p:nvSpPr>
        <p:spPr/>
        <p:txBody>
          <a:bodyPr/>
          <a:lstStyle/>
          <a:p>
            <a:r>
              <a:rPr lang="de-CH" dirty="0"/>
              <a:t>Informationsbroschüre</a:t>
            </a:r>
          </a:p>
        </p:txBody>
      </p:sp>
      <p:sp>
        <p:nvSpPr>
          <p:cNvPr id="3" name="Inhaltsplatzhalter 2">
            <a:extLst>
              <a:ext uri="{FF2B5EF4-FFF2-40B4-BE49-F238E27FC236}">
                <a16:creationId xmlns:a16="http://schemas.microsoft.com/office/drawing/2014/main" id="{D671F3C0-B24B-4175-9E5F-8710463F603F}"/>
              </a:ext>
            </a:extLst>
          </p:cNvPr>
          <p:cNvSpPr>
            <a:spLocks noGrp="1"/>
          </p:cNvSpPr>
          <p:nvPr>
            <p:ph idx="1"/>
          </p:nvPr>
        </p:nvSpPr>
        <p:spPr/>
        <p:txBody>
          <a:bodyPr/>
          <a:lstStyle/>
          <a:p>
            <a:pPr marL="0" lvl="0" indent="0">
              <a:buNone/>
            </a:pPr>
            <a:r>
              <a:rPr lang="de-CH" b="0" dirty="0"/>
              <a:t>Am Besuchsnachmittag erhalten Sie eine Informationsbroschüre mit zahlreichen Informationen über die Schule. </a:t>
            </a:r>
          </a:p>
          <a:p>
            <a:pPr marL="457200" lvl="0" indent="-457200"/>
            <a:r>
              <a:rPr lang="de-CH" b="0" dirty="0"/>
              <a:t>Adressen</a:t>
            </a:r>
          </a:p>
          <a:p>
            <a:pPr marL="457200" lvl="0" indent="-457200"/>
            <a:r>
              <a:rPr lang="de-CH" b="0" dirty="0"/>
              <a:t>Telefonnummern</a:t>
            </a:r>
          </a:p>
          <a:p>
            <a:pPr marL="457200" lvl="0" indent="-457200"/>
            <a:r>
              <a:rPr lang="de-CH" b="0" dirty="0"/>
              <a:t>Ferienplan</a:t>
            </a:r>
          </a:p>
          <a:p>
            <a:pPr marL="457200" lvl="0" indent="-457200"/>
            <a:r>
              <a:rPr lang="de-CH" b="0" dirty="0"/>
              <a:t>Absenzen- und Urlaubsregelung</a:t>
            </a:r>
          </a:p>
          <a:p>
            <a:pPr marL="457200" lvl="0" indent="-457200"/>
            <a:r>
              <a:rPr lang="de-CH" b="0" dirty="0"/>
              <a:t>Die </a:t>
            </a:r>
            <a:r>
              <a:rPr lang="de-CH" b="0" dirty="0" err="1"/>
              <a:t>ElternApp</a:t>
            </a:r>
            <a:endParaRPr lang="de-CH" b="0" dirty="0"/>
          </a:p>
          <a:p>
            <a:endParaRPr lang="de-CH" dirty="0"/>
          </a:p>
        </p:txBody>
      </p:sp>
      <p:pic>
        <p:nvPicPr>
          <p:cNvPr id="4" name="Grafik 3">
            <a:extLst>
              <a:ext uri="{FF2B5EF4-FFF2-40B4-BE49-F238E27FC236}">
                <a16:creationId xmlns:a16="http://schemas.microsoft.com/office/drawing/2014/main" id="{366524C3-960C-4110-8401-3CC4B14A714F}"/>
              </a:ext>
            </a:extLst>
          </p:cNvPr>
          <p:cNvPicPr>
            <a:picLocks noChangeAspect="1"/>
          </p:cNvPicPr>
          <p:nvPr/>
        </p:nvPicPr>
        <p:blipFill>
          <a:blip r:embed="rId2"/>
          <a:stretch>
            <a:fillRect/>
          </a:stretch>
        </p:blipFill>
        <p:spPr>
          <a:xfrm>
            <a:off x="8285018" y="2308339"/>
            <a:ext cx="2867415" cy="4003561"/>
          </a:xfrm>
          <a:prstGeom prst="rect">
            <a:avLst/>
          </a:prstGeom>
        </p:spPr>
      </p:pic>
    </p:spTree>
    <p:extLst>
      <p:ext uri="{BB962C8B-B14F-4D97-AF65-F5344CB8AC3E}">
        <p14:creationId xmlns:p14="http://schemas.microsoft.com/office/powerpoint/2010/main" val="36793315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3360A7-C1E4-47F6-A359-76435FCF6EFC}"/>
              </a:ext>
            </a:extLst>
          </p:cNvPr>
          <p:cNvSpPr>
            <a:spLocks noGrp="1"/>
          </p:cNvSpPr>
          <p:nvPr>
            <p:ph type="title"/>
          </p:nvPr>
        </p:nvSpPr>
        <p:spPr/>
        <p:txBody>
          <a:bodyPr/>
          <a:lstStyle/>
          <a:p>
            <a:r>
              <a:rPr lang="de-CH" dirty="0" err="1"/>
              <a:t>ElternApp</a:t>
            </a:r>
            <a:endParaRPr lang="de-CH" dirty="0"/>
          </a:p>
        </p:txBody>
      </p:sp>
      <p:sp>
        <p:nvSpPr>
          <p:cNvPr id="3" name="Inhaltsplatzhalter 2">
            <a:extLst>
              <a:ext uri="{FF2B5EF4-FFF2-40B4-BE49-F238E27FC236}">
                <a16:creationId xmlns:a16="http://schemas.microsoft.com/office/drawing/2014/main" id="{11EEB224-A6B6-4139-AAC0-601BC715529C}"/>
              </a:ext>
            </a:extLst>
          </p:cNvPr>
          <p:cNvSpPr>
            <a:spLocks noGrp="1"/>
          </p:cNvSpPr>
          <p:nvPr>
            <p:ph idx="1"/>
          </p:nvPr>
        </p:nvSpPr>
        <p:spPr/>
        <p:txBody>
          <a:bodyPr/>
          <a:lstStyle/>
          <a:p>
            <a:r>
              <a:rPr lang="de-CH" dirty="0"/>
              <a:t>Wir streben ein möglichst papierlose Kommunikation an</a:t>
            </a:r>
          </a:p>
          <a:p>
            <a:r>
              <a:rPr lang="de-CH" dirty="0"/>
              <a:t>Alle wichtige Informationen erhalten Sie auf der </a:t>
            </a:r>
            <a:r>
              <a:rPr lang="de-CH" dirty="0" err="1"/>
              <a:t>ElternApp</a:t>
            </a:r>
            <a:endParaRPr lang="de-CH" dirty="0"/>
          </a:p>
          <a:p>
            <a:r>
              <a:rPr lang="de-CH" u="sng" dirty="0"/>
              <a:t>Registrierung zwingend notwendig</a:t>
            </a:r>
          </a:p>
          <a:p>
            <a:r>
              <a:rPr lang="de-CH" dirty="0"/>
              <a:t>Zugangsdaten: in der ersten Schulwoche</a:t>
            </a:r>
          </a:p>
          <a:p>
            <a:r>
              <a:rPr lang="de-CH" dirty="0"/>
              <a:t>Hilfe bei der Registrierung </a:t>
            </a:r>
          </a:p>
          <a:p>
            <a:pPr lvl="1"/>
            <a:r>
              <a:rPr lang="de-CH" dirty="0"/>
              <a:t>Im Kindergarten oder auf dem Schulsekretariat</a:t>
            </a:r>
          </a:p>
          <a:p>
            <a:endParaRPr lang="de-CH" dirty="0"/>
          </a:p>
        </p:txBody>
      </p:sp>
      <p:pic>
        <p:nvPicPr>
          <p:cNvPr id="4" name="Grafik 3">
            <a:extLst>
              <a:ext uri="{FF2B5EF4-FFF2-40B4-BE49-F238E27FC236}">
                <a16:creationId xmlns:a16="http://schemas.microsoft.com/office/drawing/2014/main" id="{5192FE45-4A74-4DD1-BBD2-9E4FFE5CDEB2}"/>
              </a:ext>
            </a:extLst>
          </p:cNvPr>
          <p:cNvPicPr/>
          <p:nvPr/>
        </p:nvPicPr>
        <p:blipFill>
          <a:blip r:embed="rId2" cstate="screen">
            <a:extLst>
              <a:ext uri="{28A0092B-C50C-407E-A947-70E740481C1C}">
                <a14:useLocalDpi xmlns:a14="http://schemas.microsoft.com/office/drawing/2010/main"/>
              </a:ext>
            </a:extLst>
          </a:blip>
          <a:stretch>
            <a:fillRect/>
          </a:stretch>
        </p:blipFill>
        <p:spPr>
          <a:xfrm rot="679151">
            <a:off x="9199642" y="3321030"/>
            <a:ext cx="1855756" cy="32245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862516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0569C-9656-4C3F-9BFC-1869B6399C82}"/>
              </a:ext>
            </a:extLst>
          </p:cNvPr>
          <p:cNvSpPr>
            <a:spLocks noGrp="1"/>
          </p:cNvSpPr>
          <p:nvPr>
            <p:ph type="title"/>
          </p:nvPr>
        </p:nvSpPr>
        <p:spPr/>
        <p:txBody>
          <a:bodyPr/>
          <a:lstStyle/>
          <a:p>
            <a:r>
              <a:rPr lang="de-CH" dirty="0"/>
              <a:t>Urlaub / </a:t>
            </a:r>
            <a:r>
              <a:rPr lang="de-CH" dirty="0" err="1"/>
              <a:t>Jokertage</a:t>
            </a:r>
            <a:endParaRPr lang="de-CH" dirty="0"/>
          </a:p>
        </p:txBody>
      </p:sp>
      <p:sp>
        <p:nvSpPr>
          <p:cNvPr id="3" name="Inhaltsplatzhalter 2">
            <a:extLst>
              <a:ext uri="{FF2B5EF4-FFF2-40B4-BE49-F238E27FC236}">
                <a16:creationId xmlns:a16="http://schemas.microsoft.com/office/drawing/2014/main" id="{D91CAA24-F8E6-4972-B021-41AEA8BF5B57}"/>
              </a:ext>
            </a:extLst>
          </p:cNvPr>
          <p:cNvSpPr>
            <a:spLocks noGrp="1"/>
          </p:cNvSpPr>
          <p:nvPr>
            <p:ph idx="1"/>
          </p:nvPr>
        </p:nvSpPr>
        <p:spPr/>
        <p:txBody>
          <a:bodyPr/>
          <a:lstStyle/>
          <a:p>
            <a:r>
              <a:rPr lang="de-CH" dirty="0"/>
              <a:t>Urlaubsgesuch gemäss Absenzen- und Urlaubsreglement rechtzeitig an die zuständige Stelle</a:t>
            </a:r>
          </a:p>
          <a:p>
            <a:r>
              <a:rPr lang="de-CH" dirty="0"/>
              <a:t>Pro Schuljahr zwei </a:t>
            </a:r>
            <a:r>
              <a:rPr lang="de-CH" dirty="0" err="1"/>
              <a:t>Jokertage</a:t>
            </a:r>
            <a:r>
              <a:rPr lang="de-CH" dirty="0"/>
              <a:t> (4 Halbtage)</a:t>
            </a:r>
          </a:p>
          <a:p>
            <a:endParaRPr lang="de-CH" dirty="0"/>
          </a:p>
          <a:p>
            <a:r>
              <a:rPr lang="de-CH" dirty="0"/>
              <a:t>Das Antragsformular finden sie auf der Homepage der Schule.</a:t>
            </a:r>
          </a:p>
          <a:p>
            <a:pPr marL="0" indent="0" algn="ctr">
              <a:buNone/>
            </a:pPr>
            <a:endParaRPr lang="de-CH" dirty="0"/>
          </a:p>
          <a:p>
            <a:pPr marL="0" indent="0" algn="ctr">
              <a:buNone/>
            </a:pPr>
            <a:r>
              <a:rPr lang="de-CH" dirty="0"/>
              <a:t>www. schule.pratteln.ch</a:t>
            </a:r>
          </a:p>
        </p:txBody>
      </p:sp>
    </p:spTree>
    <p:extLst>
      <p:ext uri="{BB962C8B-B14F-4D97-AF65-F5344CB8AC3E}">
        <p14:creationId xmlns:p14="http://schemas.microsoft.com/office/powerpoint/2010/main" val="20185086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5E2AA7-2B55-4BDF-A656-9C2DC47453A3}"/>
              </a:ext>
            </a:extLst>
          </p:cNvPr>
          <p:cNvSpPr>
            <a:spLocks noGrp="1"/>
          </p:cNvSpPr>
          <p:nvPr>
            <p:ph type="title"/>
          </p:nvPr>
        </p:nvSpPr>
        <p:spPr/>
        <p:txBody>
          <a:bodyPr/>
          <a:lstStyle/>
          <a:p>
            <a:r>
              <a:rPr lang="de-CH" dirty="0"/>
              <a:t>Fragen, Mitteilungen, Probleme</a:t>
            </a:r>
          </a:p>
        </p:txBody>
      </p:sp>
      <p:sp>
        <p:nvSpPr>
          <p:cNvPr id="3" name="Inhaltsplatzhalter 2">
            <a:extLst>
              <a:ext uri="{FF2B5EF4-FFF2-40B4-BE49-F238E27FC236}">
                <a16:creationId xmlns:a16="http://schemas.microsoft.com/office/drawing/2014/main" id="{4EED012C-9838-447C-BAB3-BABDCC40D6EA}"/>
              </a:ext>
            </a:extLst>
          </p:cNvPr>
          <p:cNvSpPr>
            <a:spLocks noGrp="1"/>
          </p:cNvSpPr>
          <p:nvPr>
            <p:ph idx="1"/>
          </p:nvPr>
        </p:nvSpPr>
        <p:spPr/>
        <p:txBody>
          <a:bodyPr>
            <a:normAutofit lnSpcReduction="10000"/>
          </a:bodyPr>
          <a:lstStyle/>
          <a:p>
            <a:pPr marL="0" indent="0">
              <a:buNone/>
            </a:pPr>
            <a:r>
              <a:rPr lang="de-CH" dirty="0"/>
              <a:t>Erziehungsberechtige</a:t>
            </a:r>
          </a:p>
          <a:p>
            <a:pPr marL="0" indent="0">
              <a:buNone/>
            </a:pPr>
            <a:endParaRPr lang="de-CH" dirty="0"/>
          </a:p>
          <a:p>
            <a:pPr marL="0" indent="0">
              <a:buNone/>
            </a:pPr>
            <a:r>
              <a:rPr lang="de-CH" dirty="0"/>
              <a:t>Klassenlehrperson				Schulsozialarbeit</a:t>
            </a:r>
          </a:p>
          <a:p>
            <a:endParaRPr lang="de-CH" dirty="0"/>
          </a:p>
          <a:p>
            <a:pPr marL="0" indent="0">
              <a:buNone/>
            </a:pPr>
            <a:r>
              <a:rPr lang="de-CH" dirty="0"/>
              <a:t>Fachlehrperson / </a:t>
            </a:r>
            <a:r>
              <a:rPr lang="de-CH" dirty="0" err="1"/>
              <a:t>Teilpensenlehrperson</a:t>
            </a:r>
            <a:endParaRPr lang="de-CH" dirty="0"/>
          </a:p>
          <a:p>
            <a:endParaRPr lang="de-CH" dirty="0"/>
          </a:p>
          <a:p>
            <a:pPr marL="0" indent="0">
              <a:buNone/>
            </a:pPr>
            <a:r>
              <a:rPr lang="de-CH" dirty="0"/>
              <a:t>Schulleitung</a:t>
            </a:r>
          </a:p>
          <a:p>
            <a:endParaRPr lang="de-CH" dirty="0"/>
          </a:p>
          <a:p>
            <a:pPr marL="0" indent="0">
              <a:buNone/>
            </a:pPr>
            <a:r>
              <a:rPr lang="de-CH" dirty="0"/>
              <a:t>Schulrat (bei Rekursen)</a:t>
            </a:r>
          </a:p>
        </p:txBody>
      </p:sp>
      <p:sp>
        <p:nvSpPr>
          <p:cNvPr id="4" name="Pfeil: nach unten 3">
            <a:extLst>
              <a:ext uri="{FF2B5EF4-FFF2-40B4-BE49-F238E27FC236}">
                <a16:creationId xmlns:a16="http://schemas.microsoft.com/office/drawing/2014/main" id="{6B8F1565-F6EB-4574-B1C8-8F0EFFCC2916}"/>
              </a:ext>
            </a:extLst>
          </p:cNvPr>
          <p:cNvSpPr/>
          <p:nvPr/>
        </p:nvSpPr>
        <p:spPr>
          <a:xfrm>
            <a:off x="2447636" y="2235200"/>
            <a:ext cx="129309" cy="47105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CH"/>
          </a:p>
        </p:txBody>
      </p:sp>
      <p:sp>
        <p:nvSpPr>
          <p:cNvPr id="5" name="Pfeil: nach unten 4">
            <a:extLst>
              <a:ext uri="{FF2B5EF4-FFF2-40B4-BE49-F238E27FC236}">
                <a16:creationId xmlns:a16="http://schemas.microsoft.com/office/drawing/2014/main" id="{F21915F8-2A60-429E-B0F0-10373396B948}"/>
              </a:ext>
            </a:extLst>
          </p:cNvPr>
          <p:cNvSpPr/>
          <p:nvPr/>
        </p:nvSpPr>
        <p:spPr>
          <a:xfrm>
            <a:off x="2452253" y="3190514"/>
            <a:ext cx="129309" cy="47105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CH"/>
          </a:p>
        </p:txBody>
      </p:sp>
      <p:sp>
        <p:nvSpPr>
          <p:cNvPr id="6" name="Pfeil: nach unten 5">
            <a:extLst>
              <a:ext uri="{FF2B5EF4-FFF2-40B4-BE49-F238E27FC236}">
                <a16:creationId xmlns:a16="http://schemas.microsoft.com/office/drawing/2014/main" id="{ADB55473-8770-402C-80C8-DC01912DD27E}"/>
              </a:ext>
            </a:extLst>
          </p:cNvPr>
          <p:cNvSpPr/>
          <p:nvPr/>
        </p:nvSpPr>
        <p:spPr>
          <a:xfrm>
            <a:off x="2447635" y="4145828"/>
            <a:ext cx="129309" cy="47105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CH"/>
          </a:p>
        </p:txBody>
      </p:sp>
      <p:sp>
        <p:nvSpPr>
          <p:cNvPr id="7" name="Pfeil: nach unten 6">
            <a:extLst>
              <a:ext uri="{FF2B5EF4-FFF2-40B4-BE49-F238E27FC236}">
                <a16:creationId xmlns:a16="http://schemas.microsoft.com/office/drawing/2014/main" id="{83908411-CC59-4DA6-A8EA-1704B9863346}"/>
              </a:ext>
            </a:extLst>
          </p:cNvPr>
          <p:cNvSpPr/>
          <p:nvPr/>
        </p:nvSpPr>
        <p:spPr>
          <a:xfrm>
            <a:off x="2447635" y="5067515"/>
            <a:ext cx="129309" cy="47105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CH"/>
          </a:p>
        </p:txBody>
      </p:sp>
      <p:sp>
        <p:nvSpPr>
          <p:cNvPr id="8" name="Pfeil: nach unten 7">
            <a:extLst>
              <a:ext uri="{FF2B5EF4-FFF2-40B4-BE49-F238E27FC236}">
                <a16:creationId xmlns:a16="http://schemas.microsoft.com/office/drawing/2014/main" id="{4139D85A-1909-4AB7-9BB2-62F6A6D513D4}"/>
              </a:ext>
            </a:extLst>
          </p:cNvPr>
          <p:cNvSpPr/>
          <p:nvPr/>
        </p:nvSpPr>
        <p:spPr>
          <a:xfrm rot="17514673">
            <a:off x="6167865" y="1379413"/>
            <a:ext cx="142296" cy="2078531"/>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586041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B4C075-9D1A-462E-BB2B-FD20B90C8AAE}"/>
              </a:ext>
            </a:extLst>
          </p:cNvPr>
          <p:cNvSpPr>
            <a:spLocks noGrp="1"/>
          </p:cNvSpPr>
          <p:nvPr>
            <p:ph type="title"/>
          </p:nvPr>
        </p:nvSpPr>
        <p:spPr/>
        <p:txBody>
          <a:bodyPr/>
          <a:lstStyle/>
          <a:p>
            <a:r>
              <a:rPr lang="de-CH" dirty="0"/>
              <a:t>Start im Kindergarten</a:t>
            </a:r>
          </a:p>
        </p:txBody>
      </p:sp>
      <p:sp>
        <p:nvSpPr>
          <p:cNvPr id="3" name="Inhaltsplatzhalter 2">
            <a:extLst>
              <a:ext uri="{FF2B5EF4-FFF2-40B4-BE49-F238E27FC236}">
                <a16:creationId xmlns:a16="http://schemas.microsoft.com/office/drawing/2014/main" id="{57EB6246-C3C4-475D-8D01-A5EC503FC3AE}"/>
              </a:ext>
            </a:extLst>
          </p:cNvPr>
          <p:cNvSpPr>
            <a:spLocks noGrp="1"/>
          </p:cNvSpPr>
          <p:nvPr>
            <p:ph idx="1"/>
          </p:nvPr>
        </p:nvSpPr>
        <p:spPr/>
        <p:txBody>
          <a:bodyPr/>
          <a:lstStyle/>
          <a:p>
            <a:pPr marL="0" indent="0">
              <a:buNone/>
            </a:pPr>
            <a:r>
              <a:rPr lang="de-CH" dirty="0"/>
              <a:t>Wir freuen uns Ihr Kind am 11. August 2025 bei uns im Kindergarten begrüssen zu dürfen!</a:t>
            </a:r>
          </a:p>
        </p:txBody>
      </p:sp>
      <p:pic>
        <p:nvPicPr>
          <p:cNvPr id="4" name="Grafik 3">
            <a:extLst>
              <a:ext uri="{FF2B5EF4-FFF2-40B4-BE49-F238E27FC236}">
                <a16:creationId xmlns:a16="http://schemas.microsoft.com/office/drawing/2014/main" id="{22286E93-66DF-42D3-BD55-E2AB2FA6F7FC}"/>
              </a:ext>
            </a:extLst>
          </p:cNvPr>
          <p:cNvPicPr>
            <a:picLocks noChangeAspect="1"/>
          </p:cNvPicPr>
          <p:nvPr/>
        </p:nvPicPr>
        <p:blipFill>
          <a:blip r:embed="rId2"/>
          <a:stretch>
            <a:fillRect/>
          </a:stretch>
        </p:blipFill>
        <p:spPr>
          <a:xfrm>
            <a:off x="3519563" y="2805982"/>
            <a:ext cx="4732339" cy="3370981"/>
          </a:xfrm>
          <a:prstGeom prst="rect">
            <a:avLst/>
          </a:prstGeom>
        </p:spPr>
      </p:pic>
    </p:spTree>
    <p:extLst>
      <p:ext uri="{BB962C8B-B14F-4D97-AF65-F5344CB8AC3E}">
        <p14:creationId xmlns:p14="http://schemas.microsoft.com/office/powerpoint/2010/main" val="19664455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4E2FA0-F66F-4C41-86AE-1D8EF00EC8F4}"/>
              </a:ext>
            </a:extLst>
          </p:cNvPr>
          <p:cNvSpPr>
            <a:spLocks noGrp="1"/>
          </p:cNvSpPr>
          <p:nvPr>
            <p:ph type="title"/>
          </p:nvPr>
        </p:nvSpPr>
        <p:spPr/>
        <p:txBody>
          <a:bodyPr/>
          <a:lstStyle/>
          <a:p>
            <a:endParaRPr lang="de-CH"/>
          </a:p>
        </p:txBody>
      </p:sp>
      <p:sp>
        <p:nvSpPr>
          <p:cNvPr id="3" name="Inhaltsplatzhalter 2">
            <a:extLst>
              <a:ext uri="{FF2B5EF4-FFF2-40B4-BE49-F238E27FC236}">
                <a16:creationId xmlns:a16="http://schemas.microsoft.com/office/drawing/2014/main" id="{418F84BA-F327-4C73-A302-237C5D945F1A}"/>
              </a:ext>
            </a:extLst>
          </p:cNvPr>
          <p:cNvSpPr>
            <a:spLocks noGrp="1"/>
          </p:cNvSpPr>
          <p:nvPr>
            <p:ph idx="1"/>
          </p:nvPr>
        </p:nvSpPr>
        <p:spPr/>
        <p:txBody>
          <a:bodyPr>
            <a:normAutofit/>
          </a:bodyPr>
          <a:lstStyle/>
          <a:p>
            <a:pPr marL="0" indent="0">
              <a:buNone/>
            </a:pPr>
            <a:endParaRPr lang="de-CH" sz="11500" dirty="0"/>
          </a:p>
          <a:p>
            <a:pPr marL="0" indent="0" algn="ctr">
              <a:buNone/>
            </a:pPr>
            <a:r>
              <a:rPr lang="de-CH" sz="9600" dirty="0"/>
              <a:t>Murmelrunde</a:t>
            </a:r>
            <a:endParaRPr lang="de-CH" sz="11500" dirty="0"/>
          </a:p>
        </p:txBody>
      </p:sp>
    </p:spTree>
    <p:extLst>
      <p:ext uri="{BB962C8B-B14F-4D97-AF65-F5344CB8AC3E}">
        <p14:creationId xmlns:p14="http://schemas.microsoft.com/office/powerpoint/2010/main" val="24415439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E3FD69-219D-46BF-A856-9FD88D3D402D}"/>
              </a:ext>
            </a:extLst>
          </p:cNvPr>
          <p:cNvSpPr>
            <a:spLocks noGrp="1"/>
          </p:cNvSpPr>
          <p:nvPr>
            <p:ph type="title"/>
          </p:nvPr>
        </p:nvSpPr>
        <p:spPr/>
        <p:txBody>
          <a:bodyPr/>
          <a:lstStyle/>
          <a:p>
            <a:r>
              <a:rPr lang="de-CH" dirty="0"/>
              <a:t>Gibt es noch Fragen?</a:t>
            </a:r>
          </a:p>
        </p:txBody>
      </p:sp>
      <p:sp>
        <p:nvSpPr>
          <p:cNvPr id="3" name="Inhaltsplatzhalter 2">
            <a:extLst>
              <a:ext uri="{FF2B5EF4-FFF2-40B4-BE49-F238E27FC236}">
                <a16:creationId xmlns:a16="http://schemas.microsoft.com/office/drawing/2014/main" id="{5F60718A-B374-476E-9EE0-F482C2494287}"/>
              </a:ext>
            </a:extLst>
          </p:cNvPr>
          <p:cNvSpPr>
            <a:spLocks noGrp="1"/>
          </p:cNvSpPr>
          <p:nvPr>
            <p:ph idx="1"/>
          </p:nvPr>
        </p:nvSpPr>
        <p:spPr/>
        <p:txBody>
          <a:bodyPr/>
          <a:lstStyle/>
          <a:p>
            <a:endParaRPr lang="de-CH" dirty="0"/>
          </a:p>
        </p:txBody>
      </p:sp>
      <p:grpSp>
        <p:nvGrpSpPr>
          <p:cNvPr id="4" name="Gruppieren 3">
            <a:extLst>
              <a:ext uri="{FF2B5EF4-FFF2-40B4-BE49-F238E27FC236}">
                <a16:creationId xmlns:a16="http://schemas.microsoft.com/office/drawing/2014/main" id="{1EA2E0A1-9B90-46C7-9131-6CC9B21477C9}"/>
              </a:ext>
            </a:extLst>
          </p:cNvPr>
          <p:cNvGrpSpPr/>
          <p:nvPr/>
        </p:nvGrpSpPr>
        <p:grpSpPr>
          <a:xfrm>
            <a:off x="1469351" y="2133653"/>
            <a:ext cx="2388417" cy="3421102"/>
            <a:chOff x="6935626" y="535401"/>
            <a:chExt cx="2388417" cy="3421102"/>
          </a:xfrm>
        </p:grpSpPr>
        <p:sp>
          <p:nvSpPr>
            <p:cNvPr id="5" name="Textfeld 4">
              <a:extLst>
                <a:ext uri="{FF2B5EF4-FFF2-40B4-BE49-F238E27FC236}">
                  <a16:creationId xmlns:a16="http://schemas.microsoft.com/office/drawing/2014/main" id="{06694DC4-CB65-417A-88CA-43F29305FD1B}"/>
                </a:ext>
              </a:extLst>
            </p:cNvPr>
            <p:cNvSpPr txBox="1"/>
            <p:nvPr/>
          </p:nvSpPr>
          <p:spPr>
            <a:xfrm>
              <a:off x="6935626" y="535401"/>
              <a:ext cx="1224136" cy="2646878"/>
            </a:xfrm>
            <a:prstGeom prst="rect">
              <a:avLst/>
            </a:prstGeom>
            <a:noFill/>
          </p:spPr>
          <p:txBody>
            <a:bodyPr wrap="square" rtlCol="0">
              <a:spAutoFit/>
            </a:bodyPr>
            <a:lstStyle/>
            <a:p>
              <a:r>
                <a:rPr lang="de-CH" sz="16600" dirty="0">
                  <a:solidFill>
                    <a:srgbClr val="FF0000"/>
                  </a:solidFill>
                </a:rPr>
                <a:t>?</a:t>
              </a:r>
            </a:p>
          </p:txBody>
        </p:sp>
        <p:sp>
          <p:nvSpPr>
            <p:cNvPr id="6" name="Textfeld 5">
              <a:extLst>
                <a:ext uri="{FF2B5EF4-FFF2-40B4-BE49-F238E27FC236}">
                  <a16:creationId xmlns:a16="http://schemas.microsoft.com/office/drawing/2014/main" id="{48549079-909B-46C7-815C-9881E50C8D88}"/>
                </a:ext>
              </a:extLst>
            </p:cNvPr>
            <p:cNvSpPr txBox="1"/>
            <p:nvPr/>
          </p:nvSpPr>
          <p:spPr>
            <a:xfrm>
              <a:off x="7547694" y="1309625"/>
              <a:ext cx="1224136" cy="2646878"/>
            </a:xfrm>
            <a:prstGeom prst="rect">
              <a:avLst/>
            </a:prstGeom>
            <a:noFill/>
          </p:spPr>
          <p:txBody>
            <a:bodyPr wrap="square" rtlCol="0">
              <a:spAutoFit/>
            </a:bodyPr>
            <a:lstStyle/>
            <a:p>
              <a:r>
                <a:rPr lang="de-CH" sz="16600" dirty="0">
                  <a:solidFill>
                    <a:schemeClr val="accent3">
                      <a:lumMod val="75000"/>
                    </a:schemeClr>
                  </a:solidFill>
                </a:rPr>
                <a:t>?</a:t>
              </a:r>
            </a:p>
          </p:txBody>
        </p:sp>
        <p:sp>
          <p:nvSpPr>
            <p:cNvPr id="7" name="Textfeld 6">
              <a:extLst>
                <a:ext uri="{FF2B5EF4-FFF2-40B4-BE49-F238E27FC236}">
                  <a16:creationId xmlns:a16="http://schemas.microsoft.com/office/drawing/2014/main" id="{9AA115B5-76DD-4357-8D90-40EBF1398698}"/>
                </a:ext>
              </a:extLst>
            </p:cNvPr>
            <p:cNvSpPr txBox="1"/>
            <p:nvPr/>
          </p:nvSpPr>
          <p:spPr>
            <a:xfrm>
              <a:off x="8099907" y="687829"/>
              <a:ext cx="1224136" cy="2646878"/>
            </a:xfrm>
            <a:prstGeom prst="rect">
              <a:avLst/>
            </a:prstGeom>
            <a:noFill/>
          </p:spPr>
          <p:txBody>
            <a:bodyPr wrap="square" rtlCol="0">
              <a:spAutoFit/>
            </a:bodyPr>
            <a:lstStyle/>
            <a:p>
              <a:r>
                <a:rPr lang="de-CH" sz="16600" dirty="0">
                  <a:solidFill>
                    <a:srgbClr val="0070C0"/>
                  </a:solidFill>
                </a:rPr>
                <a:t>?</a:t>
              </a:r>
            </a:p>
          </p:txBody>
        </p:sp>
      </p:grpSp>
      <p:grpSp>
        <p:nvGrpSpPr>
          <p:cNvPr id="8" name="Gruppieren 7">
            <a:extLst>
              <a:ext uri="{FF2B5EF4-FFF2-40B4-BE49-F238E27FC236}">
                <a16:creationId xmlns:a16="http://schemas.microsoft.com/office/drawing/2014/main" id="{54064DDF-72B0-497C-B423-070EFB0EF15E}"/>
              </a:ext>
            </a:extLst>
          </p:cNvPr>
          <p:cNvGrpSpPr/>
          <p:nvPr/>
        </p:nvGrpSpPr>
        <p:grpSpPr>
          <a:xfrm>
            <a:off x="4716015" y="3251662"/>
            <a:ext cx="2388417" cy="3421102"/>
            <a:chOff x="6935626" y="535401"/>
            <a:chExt cx="2388417" cy="3421102"/>
          </a:xfrm>
        </p:grpSpPr>
        <p:sp>
          <p:nvSpPr>
            <p:cNvPr id="9" name="Textfeld 8">
              <a:extLst>
                <a:ext uri="{FF2B5EF4-FFF2-40B4-BE49-F238E27FC236}">
                  <a16:creationId xmlns:a16="http://schemas.microsoft.com/office/drawing/2014/main" id="{4C93453C-1349-4C2D-9AC6-33A6AC53425C}"/>
                </a:ext>
              </a:extLst>
            </p:cNvPr>
            <p:cNvSpPr txBox="1"/>
            <p:nvPr/>
          </p:nvSpPr>
          <p:spPr>
            <a:xfrm>
              <a:off x="6935626" y="535401"/>
              <a:ext cx="1224136" cy="2646878"/>
            </a:xfrm>
            <a:prstGeom prst="rect">
              <a:avLst/>
            </a:prstGeom>
            <a:noFill/>
          </p:spPr>
          <p:txBody>
            <a:bodyPr wrap="square" rtlCol="0">
              <a:spAutoFit/>
            </a:bodyPr>
            <a:lstStyle/>
            <a:p>
              <a:r>
                <a:rPr lang="de-CH" sz="16600" dirty="0">
                  <a:solidFill>
                    <a:srgbClr val="FF0000"/>
                  </a:solidFill>
                </a:rPr>
                <a:t>?</a:t>
              </a:r>
            </a:p>
          </p:txBody>
        </p:sp>
        <p:sp>
          <p:nvSpPr>
            <p:cNvPr id="10" name="Textfeld 9">
              <a:extLst>
                <a:ext uri="{FF2B5EF4-FFF2-40B4-BE49-F238E27FC236}">
                  <a16:creationId xmlns:a16="http://schemas.microsoft.com/office/drawing/2014/main" id="{0954A028-AF0E-415E-96E5-39FAE791490D}"/>
                </a:ext>
              </a:extLst>
            </p:cNvPr>
            <p:cNvSpPr txBox="1"/>
            <p:nvPr/>
          </p:nvSpPr>
          <p:spPr>
            <a:xfrm>
              <a:off x="7547694" y="1309625"/>
              <a:ext cx="1224136" cy="2646878"/>
            </a:xfrm>
            <a:prstGeom prst="rect">
              <a:avLst/>
            </a:prstGeom>
            <a:noFill/>
          </p:spPr>
          <p:txBody>
            <a:bodyPr wrap="square" rtlCol="0">
              <a:spAutoFit/>
            </a:bodyPr>
            <a:lstStyle/>
            <a:p>
              <a:r>
                <a:rPr lang="de-CH" sz="16600" dirty="0">
                  <a:solidFill>
                    <a:schemeClr val="accent3">
                      <a:lumMod val="75000"/>
                    </a:schemeClr>
                  </a:solidFill>
                </a:rPr>
                <a:t>?</a:t>
              </a:r>
            </a:p>
          </p:txBody>
        </p:sp>
        <p:sp>
          <p:nvSpPr>
            <p:cNvPr id="11" name="Textfeld 10">
              <a:extLst>
                <a:ext uri="{FF2B5EF4-FFF2-40B4-BE49-F238E27FC236}">
                  <a16:creationId xmlns:a16="http://schemas.microsoft.com/office/drawing/2014/main" id="{2AE0DEB6-2344-4864-B26C-7A3F75737A48}"/>
                </a:ext>
              </a:extLst>
            </p:cNvPr>
            <p:cNvSpPr txBox="1"/>
            <p:nvPr/>
          </p:nvSpPr>
          <p:spPr>
            <a:xfrm>
              <a:off x="8099907" y="687829"/>
              <a:ext cx="1224136" cy="2646878"/>
            </a:xfrm>
            <a:prstGeom prst="rect">
              <a:avLst/>
            </a:prstGeom>
            <a:noFill/>
          </p:spPr>
          <p:txBody>
            <a:bodyPr wrap="square" rtlCol="0">
              <a:spAutoFit/>
            </a:bodyPr>
            <a:lstStyle/>
            <a:p>
              <a:r>
                <a:rPr lang="de-CH" sz="16600" dirty="0">
                  <a:solidFill>
                    <a:srgbClr val="0070C0"/>
                  </a:solidFill>
                </a:rPr>
                <a:t>?</a:t>
              </a:r>
            </a:p>
          </p:txBody>
        </p:sp>
      </p:grpSp>
      <p:grpSp>
        <p:nvGrpSpPr>
          <p:cNvPr id="12" name="Gruppieren 11">
            <a:extLst>
              <a:ext uri="{FF2B5EF4-FFF2-40B4-BE49-F238E27FC236}">
                <a16:creationId xmlns:a16="http://schemas.microsoft.com/office/drawing/2014/main" id="{6FD0F0E1-862A-4763-A441-1CB75952A834}"/>
              </a:ext>
            </a:extLst>
          </p:cNvPr>
          <p:cNvGrpSpPr/>
          <p:nvPr/>
        </p:nvGrpSpPr>
        <p:grpSpPr>
          <a:xfrm>
            <a:off x="7577989" y="1971962"/>
            <a:ext cx="2388417" cy="3421102"/>
            <a:chOff x="6935626" y="535401"/>
            <a:chExt cx="2388417" cy="3421102"/>
          </a:xfrm>
        </p:grpSpPr>
        <p:sp>
          <p:nvSpPr>
            <p:cNvPr id="13" name="Textfeld 12">
              <a:extLst>
                <a:ext uri="{FF2B5EF4-FFF2-40B4-BE49-F238E27FC236}">
                  <a16:creationId xmlns:a16="http://schemas.microsoft.com/office/drawing/2014/main" id="{669EE2C2-7D1F-4862-9C65-604A9EAF3A1D}"/>
                </a:ext>
              </a:extLst>
            </p:cNvPr>
            <p:cNvSpPr txBox="1"/>
            <p:nvPr/>
          </p:nvSpPr>
          <p:spPr>
            <a:xfrm>
              <a:off x="6935626" y="535401"/>
              <a:ext cx="1224136" cy="2646878"/>
            </a:xfrm>
            <a:prstGeom prst="rect">
              <a:avLst/>
            </a:prstGeom>
            <a:noFill/>
          </p:spPr>
          <p:txBody>
            <a:bodyPr wrap="square" rtlCol="0">
              <a:spAutoFit/>
            </a:bodyPr>
            <a:lstStyle/>
            <a:p>
              <a:r>
                <a:rPr lang="de-CH" sz="16600" dirty="0">
                  <a:solidFill>
                    <a:srgbClr val="FF0000"/>
                  </a:solidFill>
                </a:rPr>
                <a:t>?</a:t>
              </a:r>
            </a:p>
          </p:txBody>
        </p:sp>
        <p:sp>
          <p:nvSpPr>
            <p:cNvPr id="14" name="Textfeld 13">
              <a:extLst>
                <a:ext uri="{FF2B5EF4-FFF2-40B4-BE49-F238E27FC236}">
                  <a16:creationId xmlns:a16="http://schemas.microsoft.com/office/drawing/2014/main" id="{20F2CF05-7726-4E26-B92A-2E5B672B4B6C}"/>
                </a:ext>
              </a:extLst>
            </p:cNvPr>
            <p:cNvSpPr txBox="1"/>
            <p:nvPr/>
          </p:nvSpPr>
          <p:spPr>
            <a:xfrm>
              <a:off x="7547694" y="1309625"/>
              <a:ext cx="1224136" cy="2646878"/>
            </a:xfrm>
            <a:prstGeom prst="rect">
              <a:avLst/>
            </a:prstGeom>
            <a:noFill/>
          </p:spPr>
          <p:txBody>
            <a:bodyPr wrap="square" rtlCol="0">
              <a:spAutoFit/>
            </a:bodyPr>
            <a:lstStyle/>
            <a:p>
              <a:r>
                <a:rPr lang="de-CH" sz="16600" dirty="0">
                  <a:solidFill>
                    <a:schemeClr val="accent3">
                      <a:lumMod val="75000"/>
                    </a:schemeClr>
                  </a:solidFill>
                </a:rPr>
                <a:t>?</a:t>
              </a:r>
            </a:p>
          </p:txBody>
        </p:sp>
        <p:sp>
          <p:nvSpPr>
            <p:cNvPr id="15" name="Textfeld 14">
              <a:extLst>
                <a:ext uri="{FF2B5EF4-FFF2-40B4-BE49-F238E27FC236}">
                  <a16:creationId xmlns:a16="http://schemas.microsoft.com/office/drawing/2014/main" id="{45EA4BC7-2054-4F05-861A-3739274DD06C}"/>
                </a:ext>
              </a:extLst>
            </p:cNvPr>
            <p:cNvSpPr txBox="1"/>
            <p:nvPr/>
          </p:nvSpPr>
          <p:spPr>
            <a:xfrm>
              <a:off x="8099907" y="687829"/>
              <a:ext cx="1224136" cy="2646878"/>
            </a:xfrm>
            <a:prstGeom prst="rect">
              <a:avLst/>
            </a:prstGeom>
            <a:noFill/>
          </p:spPr>
          <p:txBody>
            <a:bodyPr wrap="square" rtlCol="0">
              <a:spAutoFit/>
            </a:bodyPr>
            <a:lstStyle/>
            <a:p>
              <a:r>
                <a:rPr lang="de-CH" sz="16600" dirty="0">
                  <a:solidFill>
                    <a:srgbClr val="0070C0"/>
                  </a:solidFill>
                </a:rPr>
                <a:t>?</a:t>
              </a:r>
            </a:p>
          </p:txBody>
        </p:sp>
      </p:grpSp>
    </p:spTree>
    <p:extLst>
      <p:ext uri="{BB962C8B-B14F-4D97-AF65-F5344CB8AC3E}">
        <p14:creationId xmlns:p14="http://schemas.microsoft.com/office/powerpoint/2010/main" val="102229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45083A-BCFC-45E3-A907-D9AE310ED3B5}"/>
              </a:ext>
            </a:extLst>
          </p:cNvPr>
          <p:cNvSpPr>
            <a:spLocks noGrp="1"/>
          </p:cNvSpPr>
          <p:nvPr>
            <p:ph type="title"/>
          </p:nvPr>
        </p:nvSpPr>
        <p:spPr/>
        <p:txBody>
          <a:bodyPr/>
          <a:lstStyle/>
          <a:p>
            <a:r>
              <a:rPr lang="de-CH" dirty="0"/>
              <a:t>Homepage Primarstufe Pratteln</a:t>
            </a:r>
          </a:p>
        </p:txBody>
      </p:sp>
      <p:sp>
        <p:nvSpPr>
          <p:cNvPr id="3" name="Inhaltsplatzhalter 2">
            <a:extLst>
              <a:ext uri="{FF2B5EF4-FFF2-40B4-BE49-F238E27FC236}">
                <a16:creationId xmlns:a16="http://schemas.microsoft.com/office/drawing/2014/main" id="{7ED00CA1-4409-4D6D-A896-AD1A5FBA4E81}"/>
              </a:ext>
            </a:extLst>
          </p:cNvPr>
          <p:cNvSpPr>
            <a:spLocks noGrp="1"/>
          </p:cNvSpPr>
          <p:nvPr>
            <p:ph idx="1"/>
          </p:nvPr>
        </p:nvSpPr>
        <p:spPr/>
        <p:txBody>
          <a:bodyPr/>
          <a:lstStyle/>
          <a:p>
            <a:pPr marL="0" indent="0">
              <a:buNone/>
            </a:pPr>
            <a:endParaRPr lang="de-CH" dirty="0"/>
          </a:p>
          <a:p>
            <a:pPr marL="0" indent="0">
              <a:buNone/>
            </a:pPr>
            <a:endParaRPr lang="de-CH" dirty="0"/>
          </a:p>
          <a:p>
            <a:pPr marL="0" indent="0">
              <a:buNone/>
            </a:pPr>
            <a:r>
              <a:rPr lang="de-CH" dirty="0"/>
              <a:t>Weitere Informationen über unsere Schule finden sie auf der Homepage:</a:t>
            </a:r>
          </a:p>
          <a:p>
            <a:pPr marL="0" indent="0">
              <a:buNone/>
            </a:pPr>
            <a:endParaRPr lang="de-CH" dirty="0"/>
          </a:p>
          <a:p>
            <a:pPr marL="0" indent="0">
              <a:buNone/>
            </a:pPr>
            <a:r>
              <a:rPr lang="de-CH" dirty="0"/>
              <a:t>www.schule.pratteln.ch</a:t>
            </a:r>
          </a:p>
        </p:txBody>
      </p:sp>
    </p:spTree>
    <p:extLst>
      <p:ext uri="{BB962C8B-B14F-4D97-AF65-F5344CB8AC3E}">
        <p14:creationId xmlns:p14="http://schemas.microsoft.com/office/powerpoint/2010/main" val="4100693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538704-4CF2-411B-94C3-43A12B48AD30}"/>
              </a:ext>
            </a:extLst>
          </p:cNvPr>
          <p:cNvSpPr>
            <a:spLocks noGrp="1"/>
          </p:cNvSpPr>
          <p:nvPr>
            <p:ph type="title"/>
          </p:nvPr>
        </p:nvSpPr>
        <p:spPr/>
        <p:txBody>
          <a:bodyPr/>
          <a:lstStyle/>
          <a:p>
            <a:r>
              <a:rPr lang="de-CH" dirty="0"/>
              <a:t>Unsere Schule</a:t>
            </a:r>
          </a:p>
        </p:txBody>
      </p:sp>
      <p:sp>
        <p:nvSpPr>
          <p:cNvPr id="3" name="Inhaltsplatzhalter 2">
            <a:extLst>
              <a:ext uri="{FF2B5EF4-FFF2-40B4-BE49-F238E27FC236}">
                <a16:creationId xmlns:a16="http://schemas.microsoft.com/office/drawing/2014/main" id="{63187C4B-F065-43BD-BA4E-F84D98AFA29A}"/>
              </a:ext>
            </a:extLst>
          </p:cNvPr>
          <p:cNvSpPr>
            <a:spLocks noGrp="1"/>
          </p:cNvSpPr>
          <p:nvPr>
            <p:ph sz="half" idx="1"/>
          </p:nvPr>
        </p:nvSpPr>
        <p:spPr/>
        <p:txBody>
          <a:bodyPr/>
          <a:lstStyle/>
          <a:p>
            <a:r>
              <a:rPr lang="de-CH" dirty="0"/>
              <a:t>19 Kindergärten</a:t>
            </a:r>
          </a:p>
          <a:p>
            <a:r>
              <a:rPr lang="de-CH" dirty="0"/>
              <a:t>6 Primarschulhäuser</a:t>
            </a:r>
          </a:p>
          <a:p>
            <a:r>
              <a:rPr lang="de-CH" dirty="0"/>
              <a:t>ca. 1300 Kinder</a:t>
            </a:r>
          </a:p>
          <a:p>
            <a:r>
              <a:rPr lang="de-CH" dirty="0"/>
              <a:t>davon ca. 300 Kinder im Kindergarten</a:t>
            </a:r>
          </a:p>
          <a:p>
            <a:r>
              <a:rPr lang="de-CH" dirty="0"/>
              <a:t>ca. 180 Lehrpersonen in 6 Schulhausteams</a:t>
            </a:r>
          </a:p>
          <a:p>
            <a:r>
              <a:rPr lang="de-CH" dirty="0"/>
              <a:t>Integrative Schule</a:t>
            </a:r>
          </a:p>
        </p:txBody>
      </p:sp>
      <p:pic>
        <p:nvPicPr>
          <p:cNvPr id="6" name="Inhaltsplatzhalter 5">
            <a:extLst>
              <a:ext uri="{FF2B5EF4-FFF2-40B4-BE49-F238E27FC236}">
                <a16:creationId xmlns:a16="http://schemas.microsoft.com/office/drawing/2014/main" id="{4DB016BC-7C06-49CC-AEB0-9F611B7FBF46}"/>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172202" y="1825625"/>
            <a:ext cx="5181600" cy="3454707"/>
          </a:xfrm>
        </p:spPr>
      </p:pic>
    </p:spTree>
    <p:extLst>
      <p:ext uri="{BB962C8B-B14F-4D97-AF65-F5344CB8AC3E}">
        <p14:creationId xmlns:p14="http://schemas.microsoft.com/office/powerpoint/2010/main" val="16064626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914DFF-CFF9-48EA-B7AD-772E238DA66A}"/>
              </a:ext>
            </a:extLst>
          </p:cNvPr>
          <p:cNvSpPr>
            <a:spLocks noGrp="1"/>
          </p:cNvSpPr>
          <p:nvPr>
            <p:ph type="title"/>
          </p:nvPr>
        </p:nvSpPr>
        <p:spPr/>
        <p:txBody>
          <a:bodyPr/>
          <a:lstStyle/>
          <a:p>
            <a:endParaRPr lang="de-CH"/>
          </a:p>
        </p:txBody>
      </p:sp>
      <p:sp>
        <p:nvSpPr>
          <p:cNvPr id="3" name="Inhaltsplatzhalter 2">
            <a:extLst>
              <a:ext uri="{FF2B5EF4-FFF2-40B4-BE49-F238E27FC236}">
                <a16:creationId xmlns:a16="http://schemas.microsoft.com/office/drawing/2014/main" id="{E2402499-7CA0-48D0-93CB-DD402BCE2D09}"/>
              </a:ext>
            </a:extLst>
          </p:cNvPr>
          <p:cNvSpPr>
            <a:spLocks noGrp="1"/>
          </p:cNvSpPr>
          <p:nvPr>
            <p:ph idx="1"/>
          </p:nvPr>
        </p:nvSpPr>
        <p:spPr/>
        <p:txBody>
          <a:bodyPr/>
          <a:lstStyle/>
          <a:p>
            <a:endParaRPr lang="de-CH" dirty="0"/>
          </a:p>
          <a:p>
            <a:pPr marL="0" indent="0">
              <a:buNone/>
            </a:pPr>
            <a:r>
              <a:rPr lang="de-CH" sz="8000" dirty="0"/>
              <a:t>Vielen Dank für Ihre Aufmerksamkeit!</a:t>
            </a:r>
          </a:p>
        </p:txBody>
      </p:sp>
    </p:spTree>
    <p:extLst>
      <p:ext uri="{BB962C8B-B14F-4D97-AF65-F5344CB8AC3E}">
        <p14:creationId xmlns:p14="http://schemas.microsoft.com/office/powerpoint/2010/main" val="1310300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389230-D0BA-4DC3-AE64-55C94C6E8182}"/>
              </a:ext>
            </a:extLst>
          </p:cNvPr>
          <p:cNvSpPr>
            <a:spLocks noGrp="1"/>
          </p:cNvSpPr>
          <p:nvPr>
            <p:ph type="title"/>
          </p:nvPr>
        </p:nvSpPr>
        <p:spPr/>
        <p:txBody>
          <a:bodyPr/>
          <a:lstStyle/>
          <a:p>
            <a:r>
              <a:rPr lang="de-CH" dirty="0"/>
              <a:t>Standorte der Kindergärten</a:t>
            </a:r>
          </a:p>
        </p:txBody>
      </p:sp>
      <p:sp>
        <p:nvSpPr>
          <p:cNvPr id="3" name="Inhaltsplatzhalter 2">
            <a:extLst>
              <a:ext uri="{FF2B5EF4-FFF2-40B4-BE49-F238E27FC236}">
                <a16:creationId xmlns:a16="http://schemas.microsoft.com/office/drawing/2014/main" id="{44E7BA28-2302-4BE8-9808-FC1EFCA09F4A}"/>
              </a:ext>
            </a:extLst>
          </p:cNvPr>
          <p:cNvSpPr>
            <a:spLocks noGrp="1"/>
          </p:cNvSpPr>
          <p:nvPr>
            <p:ph idx="1"/>
          </p:nvPr>
        </p:nvSpPr>
        <p:spPr/>
        <p:txBody>
          <a:bodyPr/>
          <a:lstStyle/>
          <a:p>
            <a:endParaRPr lang="de-CH" dirty="0"/>
          </a:p>
        </p:txBody>
      </p:sp>
      <p:pic>
        <p:nvPicPr>
          <p:cNvPr id="4" name="Picture 4">
            <a:extLst>
              <a:ext uri="{FF2B5EF4-FFF2-40B4-BE49-F238E27FC236}">
                <a16:creationId xmlns:a16="http://schemas.microsoft.com/office/drawing/2014/main" id="{070DA9A5-2208-4B01-8795-11510140619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1690688"/>
            <a:ext cx="7153597" cy="4506876"/>
          </a:xfrm>
          <a:prstGeom prst="rect">
            <a:avLst/>
          </a:prstGeom>
          <a:solidFill>
            <a:srgbClr val="F5FA38"/>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DB71BCEB-8FC0-4A2C-A0FC-7CB8D9654F6E}"/>
              </a:ext>
            </a:extLst>
          </p:cNvPr>
          <p:cNvSpPr txBox="1"/>
          <p:nvPr/>
        </p:nvSpPr>
        <p:spPr>
          <a:xfrm>
            <a:off x="6603287" y="1759208"/>
            <a:ext cx="1388510" cy="369332"/>
          </a:xfrm>
          <a:prstGeom prst="rect">
            <a:avLst/>
          </a:prstGeom>
          <a:solidFill>
            <a:srgbClr val="FEE33A"/>
          </a:solidFill>
          <a:ln>
            <a:noFill/>
          </a:ln>
        </p:spPr>
        <p:txBody>
          <a:bodyPr wrap="square" rtlCol="0">
            <a:spAutoFit/>
          </a:bodyPr>
          <a:lstStyle/>
          <a:p>
            <a:r>
              <a:rPr lang="de-CH" b="1" dirty="0" err="1">
                <a:solidFill>
                  <a:srgbClr val="67757E"/>
                </a:solidFill>
                <a:latin typeface="Arial" panose="020B0604020202020204" pitchFamily="34" charset="0"/>
                <a:cs typeface="Arial" panose="020B0604020202020204" pitchFamily="34" charset="0"/>
              </a:rPr>
              <a:t>Längi</a:t>
            </a:r>
            <a:endParaRPr lang="de-CH" b="1" dirty="0">
              <a:solidFill>
                <a:srgbClr val="67757E"/>
              </a:solidFill>
              <a:latin typeface="Arial" panose="020B0604020202020204" pitchFamily="34" charset="0"/>
              <a:cs typeface="Arial" panose="020B0604020202020204" pitchFamily="34" charset="0"/>
            </a:endParaRPr>
          </a:p>
        </p:txBody>
      </p:sp>
      <p:pic>
        <p:nvPicPr>
          <p:cNvPr id="5" name="Grafik 4" descr="Marker">
            <a:extLst>
              <a:ext uri="{FF2B5EF4-FFF2-40B4-BE49-F238E27FC236}">
                <a16:creationId xmlns:a16="http://schemas.microsoft.com/office/drawing/2014/main" id="{FB3785A3-F15D-4CD7-AE7B-99B685B0ADF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354274" y="1419801"/>
            <a:ext cx="745232" cy="745232"/>
          </a:xfrm>
          <a:prstGeom prst="rect">
            <a:avLst/>
          </a:prstGeom>
        </p:spPr>
      </p:pic>
      <p:sp>
        <p:nvSpPr>
          <p:cNvPr id="7" name="Textfeld 6">
            <a:extLst>
              <a:ext uri="{FF2B5EF4-FFF2-40B4-BE49-F238E27FC236}">
                <a16:creationId xmlns:a16="http://schemas.microsoft.com/office/drawing/2014/main" id="{4C46AA49-A4F9-4E21-A2D3-A2DCC5A07BD9}"/>
              </a:ext>
            </a:extLst>
          </p:cNvPr>
          <p:cNvSpPr txBox="1"/>
          <p:nvPr/>
        </p:nvSpPr>
        <p:spPr>
          <a:xfrm>
            <a:off x="4372914" y="4140856"/>
            <a:ext cx="1723086" cy="369332"/>
          </a:xfrm>
          <a:prstGeom prst="rect">
            <a:avLst/>
          </a:prstGeom>
          <a:solidFill>
            <a:srgbClr val="FEE33A"/>
          </a:solidFill>
          <a:ln>
            <a:noFill/>
          </a:ln>
        </p:spPr>
        <p:txBody>
          <a:bodyPr wrap="square" rtlCol="0">
            <a:spAutoFit/>
          </a:bodyPr>
          <a:lstStyle/>
          <a:p>
            <a:r>
              <a:rPr lang="de-CH" b="1" dirty="0" err="1">
                <a:solidFill>
                  <a:srgbClr val="67757E"/>
                </a:solidFill>
                <a:latin typeface="Arial" panose="020B0604020202020204" pitchFamily="34" charset="0"/>
                <a:cs typeface="Arial" panose="020B0604020202020204" pitchFamily="34" charset="0"/>
              </a:rPr>
              <a:t>Münchacker</a:t>
            </a:r>
            <a:endParaRPr lang="de-CH" b="1" dirty="0">
              <a:solidFill>
                <a:srgbClr val="67757E"/>
              </a:solidFill>
              <a:latin typeface="Arial" panose="020B0604020202020204" pitchFamily="34" charset="0"/>
              <a:cs typeface="Arial" panose="020B0604020202020204" pitchFamily="34" charset="0"/>
            </a:endParaRPr>
          </a:p>
        </p:txBody>
      </p:sp>
      <p:pic>
        <p:nvPicPr>
          <p:cNvPr id="8" name="Grafik 7" descr="Marker">
            <a:extLst>
              <a:ext uri="{FF2B5EF4-FFF2-40B4-BE49-F238E27FC236}">
                <a16:creationId xmlns:a16="http://schemas.microsoft.com/office/drawing/2014/main" id="{2DDE6EDA-31AB-49E5-B1C4-5CA64EE7511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61841" y="3580290"/>
            <a:ext cx="745232" cy="745232"/>
          </a:xfrm>
          <a:prstGeom prst="rect">
            <a:avLst/>
          </a:prstGeom>
        </p:spPr>
      </p:pic>
      <p:sp>
        <p:nvSpPr>
          <p:cNvPr id="10" name="Textfeld 9">
            <a:extLst>
              <a:ext uri="{FF2B5EF4-FFF2-40B4-BE49-F238E27FC236}">
                <a16:creationId xmlns:a16="http://schemas.microsoft.com/office/drawing/2014/main" id="{C08C54D2-06B9-4958-8F82-4E243F0EBEE4}"/>
              </a:ext>
            </a:extLst>
          </p:cNvPr>
          <p:cNvSpPr txBox="1"/>
          <p:nvPr/>
        </p:nvSpPr>
        <p:spPr>
          <a:xfrm>
            <a:off x="6433446" y="4488284"/>
            <a:ext cx="1728192" cy="369332"/>
          </a:xfrm>
          <a:prstGeom prst="rect">
            <a:avLst/>
          </a:prstGeom>
          <a:solidFill>
            <a:srgbClr val="FEE33A"/>
          </a:solidFill>
          <a:ln>
            <a:noFill/>
          </a:ln>
        </p:spPr>
        <p:txBody>
          <a:bodyPr wrap="square" rtlCol="0">
            <a:spAutoFit/>
          </a:bodyPr>
          <a:lstStyle/>
          <a:p>
            <a:r>
              <a:rPr lang="de-CH" b="1" dirty="0" err="1">
                <a:solidFill>
                  <a:srgbClr val="67757E"/>
                </a:solidFill>
                <a:latin typeface="Arial" panose="020B0604020202020204" pitchFamily="34" charset="0"/>
                <a:cs typeface="Arial" panose="020B0604020202020204" pitchFamily="34" charset="0"/>
              </a:rPr>
              <a:t>Gehrenacker</a:t>
            </a:r>
            <a:endParaRPr lang="de-CH" b="1" dirty="0">
              <a:solidFill>
                <a:srgbClr val="67757E"/>
              </a:solidFill>
              <a:latin typeface="Arial" panose="020B0604020202020204" pitchFamily="34" charset="0"/>
              <a:cs typeface="Arial" panose="020B0604020202020204" pitchFamily="34" charset="0"/>
            </a:endParaRPr>
          </a:p>
        </p:txBody>
      </p:sp>
      <p:pic>
        <p:nvPicPr>
          <p:cNvPr id="9" name="Grafik 8" descr="Marker">
            <a:extLst>
              <a:ext uri="{FF2B5EF4-FFF2-40B4-BE49-F238E27FC236}">
                <a16:creationId xmlns:a16="http://schemas.microsoft.com/office/drawing/2014/main" id="{7EC4F6E6-E815-425F-AB44-7BF2A8AE6F2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09590" y="4461352"/>
            <a:ext cx="745232" cy="745232"/>
          </a:xfrm>
          <a:prstGeom prst="rect">
            <a:avLst/>
          </a:prstGeom>
        </p:spPr>
      </p:pic>
      <p:sp>
        <p:nvSpPr>
          <p:cNvPr id="17" name="Textfeld 16">
            <a:extLst>
              <a:ext uri="{FF2B5EF4-FFF2-40B4-BE49-F238E27FC236}">
                <a16:creationId xmlns:a16="http://schemas.microsoft.com/office/drawing/2014/main" id="{02834A49-4D18-4234-9639-E27DFFACBD88}"/>
              </a:ext>
            </a:extLst>
          </p:cNvPr>
          <p:cNvSpPr txBox="1"/>
          <p:nvPr/>
        </p:nvSpPr>
        <p:spPr>
          <a:xfrm>
            <a:off x="4429988" y="4974243"/>
            <a:ext cx="1237903" cy="369332"/>
          </a:xfrm>
          <a:prstGeom prst="rect">
            <a:avLst/>
          </a:prstGeom>
          <a:solidFill>
            <a:srgbClr val="FEE33A"/>
          </a:solidFill>
          <a:ln>
            <a:noFill/>
          </a:ln>
        </p:spPr>
        <p:txBody>
          <a:bodyPr wrap="square" rtlCol="0">
            <a:spAutoFit/>
          </a:bodyPr>
          <a:lstStyle/>
          <a:p>
            <a:r>
              <a:rPr lang="de-CH" b="1" dirty="0">
                <a:solidFill>
                  <a:srgbClr val="67757E"/>
                </a:solidFill>
                <a:latin typeface="Arial" panose="020B0604020202020204" pitchFamily="34" charset="0"/>
                <a:cs typeface="Arial" panose="020B0604020202020204" pitchFamily="34" charset="0"/>
              </a:rPr>
              <a:t>Zweien</a:t>
            </a:r>
          </a:p>
        </p:txBody>
      </p:sp>
      <p:pic>
        <p:nvPicPr>
          <p:cNvPr id="11" name="Grafik 10" descr="Marker">
            <a:extLst>
              <a:ext uri="{FF2B5EF4-FFF2-40B4-BE49-F238E27FC236}">
                <a16:creationId xmlns:a16="http://schemas.microsoft.com/office/drawing/2014/main" id="{65F27F91-8DCB-4B40-B0A8-331D0C34973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56649" y="4781075"/>
            <a:ext cx="745232" cy="745232"/>
          </a:xfrm>
          <a:prstGeom prst="rect">
            <a:avLst/>
          </a:prstGeom>
        </p:spPr>
      </p:pic>
      <p:sp>
        <p:nvSpPr>
          <p:cNvPr id="18" name="Textfeld 17">
            <a:extLst>
              <a:ext uri="{FF2B5EF4-FFF2-40B4-BE49-F238E27FC236}">
                <a16:creationId xmlns:a16="http://schemas.microsoft.com/office/drawing/2014/main" id="{1D89FF1E-28FC-4DE7-810A-77B66FA16A27}"/>
              </a:ext>
            </a:extLst>
          </p:cNvPr>
          <p:cNvSpPr txBox="1"/>
          <p:nvPr/>
        </p:nvSpPr>
        <p:spPr>
          <a:xfrm>
            <a:off x="4783793" y="5834563"/>
            <a:ext cx="1734421" cy="369332"/>
          </a:xfrm>
          <a:prstGeom prst="rect">
            <a:avLst/>
          </a:prstGeom>
          <a:solidFill>
            <a:srgbClr val="FEE33A"/>
          </a:solidFill>
          <a:ln>
            <a:noFill/>
          </a:ln>
        </p:spPr>
        <p:txBody>
          <a:bodyPr wrap="square" rtlCol="0">
            <a:spAutoFit/>
          </a:bodyPr>
          <a:lstStyle/>
          <a:p>
            <a:r>
              <a:rPr lang="de-CH" b="1" dirty="0">
                <a:solidFill>
                  <a:srgbClr val="67757E"/>
                </a:solidFill>
                <a:latin typeface="Arial" panose="020B0604020202020204" pitchFamily="34" charset="0"/>
                <a:cs typeface="Arial" panose="020B0604020202020204" pitchFamily="34" charset="0"/>
              </a:rPr>
              <a:t>Vereinshaus</a:t>
            </a:r>
          </a:p>
        </p:txBody>
      </p:sp>
      <p:pic>
        <p:nvPicPr>
          <p:cNvPr id="12" name="Grafik 11" descr="Marker">
            <a:extLst>
              <a:ext uri="{FF2B5EF4-FFF2-40B4-BE49-F238E27FC236}">
                <a16:creationId xmlns:a16="http://schemas.microsoft.com/office/drawing/2014/main" id="{9627742D-EA8A-47F1-8ADA-AF88E467BD5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25447" y="5544665"/>
            <a:ext cx="745232" cy="745232"/>
          </a:xfrm>
          <a:prstGeom prst="rect">
            <a:avLst/>
          </a:prstGeom>
        </p:spPr>
      </p:pic>
      <p:sp>
        <p:nvSpPr>
          <p:cNvPr id="19" name="Textfeld 18">
            <a:extLst>
              <a:ext uri="{FF2B5EF4-FFF2-40B4-BE49-F238E27FC236}">
                <a16:creationId xmlns:a16="http://schemas.microsoft.com/office/drawing/2014/main" id="{552D222D-5426-4154-9AB2-5A2F35AA4B0D}"/>
              </a:ext>
            </a:extLst>
          </p:cNvPr>
          <p:cNvSpPr txBox="1"/>
          <p:nvPr/>
        </p:nvSpPr>
        <p:spPr>
          <a:xfrm>
            <a:off x="3259914" y="5846590"/>
            <a:ext cx="1150876" cy="369332"/>
          </a:xfrm>
          <a:prstGeom prst="rect">
            <a:avLst/>
          </a:prstGeom>
          <a:solidFill>
            <a:srgbClr val="FEE33A"/>
          </a:solidFill>
          <a:ln>
            <a:noFill/>
          </a:ln>
        </p:spPr>
        <p:txBody>
          <a:bodyPr wrap="square" rtlCol="0">
            <a:spAutoFit/>
          </a:bodyPr>
          <a:lstStyle/>
          <a:p>
            <a:r>
              <a:rPr lang="de-CH" b="1" dirty="0">
                <a:solidFill>
                  <a:srgbClr val="67757E"/>
                </a:solidFill>
                <a:latin typeface="Arial" panose="020B0604020202020204" pitchFamily="34" charset="0"/>
                <a:cs typeface="Arial" panose="020B0604020202020204" pitchFamily="34" charset="0"/>
              </a:rPr>
              <a:t>Schloss</a:t>
            </a:r>
          </a:p>
        </p:txBody>
      </p:sp>
      <p:pic>
        <p:nvPicPr>
          <p:cNvPr id="13" name="Grafik 12" descr="Marker">
            <a:extLst>
              <a:ext uri="{FF2B5EF4-FFF2-40B4-BE49-F238E27FC236}">
                <a16:creationId xmlns:a16="http://schemas.microsoft.com/office/drawing/2014/main" id="{E6C0F80E-54E7-4351-B13F-4E0430C78F0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45122" y="5544665"/>
            <a:ext cx="745232" cy="745232"/>
          </a:xfrm>
          <a:prstGeom prst="rect">
            <a:avLst/>
          </a:prstGeom>
        </p:spPr>
      </p:pic>
      <p:sp>
        <p:nvSpPr>
          <p:cNvPr id="21" name="Textfeld 20">
            <a:extLst>
              <a:ext uri="{FF2B5EF4-FFF2-40B4-BE49-F238E27FC236}">
                <a16:creationId xmlns:a16="http://schemas.microsoft.com/office/drawing/2014/main" id="{AEC16919-1040-4116-B75C-561299EDE858}"/>
              </a:ext>
            </a:extLst>
          </p:cNvPr>
          <p:cNvSpPr txBox="1"/>
          <p:nvPr/>
        </p:nvSpPr>
        <p:spPr>
          <a:xfrm>
            <a:off x="2462014" y="5404406"/>
            <a:ext cx="1502523" cy="369332"/>
          </a:xfrm>
          <a:prstGeom prst="rect">
            <a:avLst/>
          </a:prstGeom>
          <a:solidFill>
            <a:srgbClr val="FEE33A"/>
          </a:solidFill>
          <a:ln>
            <a:noFill/>
          </a:ln>
        </p:spPr>
        <p:txBody>
          <a:bodyPr wrap="square" rtlCol="0">
            <a:spAutoFit/>
          </a:bodyPr>
          <a:lstStyle/>
          <a:p>
            <a:r>
              <a:rPr lang="de-CH" b="1" dirty="0">
                <a:solidFill>
                  <a:srgbClr val="67757E"/>
                </a:solidFill>
                <a:latin typeface="Arial" panose="020B0604020202020204" pitchFamily="34" charset="0"/>
                <a:cs typeface="Arial" panose="020B0604020202020204" pitchFamily="34" charset="0"/>
              </a:rPr>
              <a:t>Grossmatt</a:t>
            </a:r>
          </a:p>
        </p:txBody>
      </p:sp>
      <p:pic>
        <p:nvPicPr>
          <p:cNvPr id="20" name="Grafik 19" descr="Marker">
            <a:extLst>
              <a:ext uri="{FF2B5EF4-FFF2-40B4-BE49-F238E27FC236}">
                <a16:creationId xmlns:a16="http://schemas.microsoft.com/office/drawing/2014/main" id="{95E6C00A-C4E4-45D1-82DC-4EFC3A63616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93999" y="5069416"/>
            <a:ext cx="745232" cy="745232"/>
          </a:xfrm>
          <a:prstGeom prst="rect">
            <a:avLst/>
          </a:prstGeom>
        </p:spPr>
      </p:pic>
      <p:sp>
        <p:nvSpPr>
          <p:cNvPr id="24" name="Textfeld 23">
            <a:extLst>
              <a:ext uri="{FF2B5EF4-FFF2-40B4-BE49-F238E27FC236}">
                <a16:creationId xmlns:a16="http://schemas.microsoft.com/office/drawing/2014/main" id="{5E78E85A-86A6-4607-89BC-C320110ED7D6}"/>
              </a:ext>
            </a:extLst>
          </p:cNvPr>
          <p:cNvSpPr txBox="1"/>
          <p:nvPr/>
        </p:nvSpPr>
        <p:spPr>
          <a:xfrm>
            <a:off x="2610591" y="4807733"/>
            <a:ext cx="1150876" cy="369332"/>
          </a:xfrm>
          <a:prstGeom prst="rect">
            <a:avLst/>
          </a:prstGeom>
          <a:solidFill>
            <a:srgbClr val="FEE33A"/>
          </a:solidFill>
          <a:ln>
            <a:noFill/>
          </a:ln>
        </p:spPr>
        <p:txBody>
          <a:bodyPr wrap="square" rtlCol="0">
            <a:spAutoFit/>
          </a:bodyPr>
          <a:lstStyle/>
          <a:p>
            <a:r>
              <a:rPr lang="de-CH" b="1" dirty="0" err="1">
                <a:solidFill>
                  <a:srgbClr val="67757E"/>
                </a:solidFill>
                <a:latin typeface="Arial" panose="020B0604020202020204" pitchFamily="34" charset="0"/>
                <a:cs typeface="Arial" panose="020B0604020202020204" pitchFamily="34" charset="0"/>
              </a:rPr>
              <a:t>Hexmatt</a:t>
            </a:r>
            <a:endParaRPr lang="de-CH" b="1" dirty="0">
              <a:solidFill>
                <a:srgbClr val="67757E"/>
              </a:solidFill>
              <a:latin typeface="Arial" panose="020B0604020202020204" pitchFamily="34" charset="0"/>
              <a:cs typeface="Arial" panose="020B0604020202020204" pitchFamily="34" charset="0"/>
            </a:endParaRPr>
          </a:p>
        </p:txBody>
      </p:sp>
      <p:pic>
        <p:nvPicPr>
          <p:cNvPr id="14" name="Grafik 13" descr="Marker">
            <a:extLst>
              <a:ext uri="{FF2B5EF4-FFF2-40B4-BE49-F238E27FC236}">
                <a16:creationId xmlns:a16="http://schemas.microsoft.com/office/drawing/2014/main" id="{5B3DE95D-A5F8-4CBD-93D8-14B17F01F04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73817" y="4799433"/>
            <a:ext cx="745232" cy="745232"/>
          </a:xfrm>
          <a:prstGeom prst="rect">
            <a:avLst/>
          </a:prstGeom>
        </p:spPr>
      </p:pic>
      <p:sp>
        <p:nvSpPr>
          <p:cNvPr id="25" name="Textfeld 24">
            <a:extLst>
              <a:ext uri="{FF2B5EF4-FFF2-40B4-BE49-F238E27FC236}">
                <a16:creationId xmlns:a16="http://schemas.microsoft.com/office/drawing/2014/main" id="{861B8226-F4CF-45E3-AA64-41C920CB6B23}"/>
              </a:ext>
            </a:extLst>
          </p:cNvPr>
          <p:cNvSpPr txBox="1"/>
          <p:nvPr/>
        </p:nvSpPr>
        <p:spPr>
          <a:xfrm>
            <a:off x="787323" y="4607693"/>
            <a:ext cx="1388510" cy="369332"/>
          </a:xfrm>
          <a:prstGeom prst="rect">
            <a:avLst/>
          </a:prstGeom>
          <a:solidFill>
            <a:srgbClr val="FEE33A"/>
          </a:solidFill>
          <a:ln>
            <a:noFill/>
          </a:ln>
        </p:spPr>
        <p:txBody>
          <a:bodyPr wrap="square" rtlCol="0">
            <a:spAutoFit/>
          </a:bodyPr>
          <a:lstStyle/>
          <a:p>
            <a:r>
              <a:rPr lang="de-CH" b="1" dirty="0">
                <a:solidFill>
                  <a:srgbClr val="67757E"/>
                </a:solidFill>
                <a:latin typeface="Arial" panose="020B0604020202020204" pitchFamily="34" charset="0"/>
                <a:cs typeface="Arial" panose="020B0604020202020204" pitchFamily="34" charset="0"/>
              </a:rPr>
              <a:t>Vogelmatt</a:t>
            </a:r>
          </a:p>
        </p:txBody>
      </p:sp>
      <p:pic>
        <p:nvPicPr>
          <p:cNvPr id="15" name="Grafik 14" descr="Marker">
            <a:extLst>
              <a:ext uri="{FF2B5EF4-FFF2-40B4-BE49-F238E27FC236}">
                <a16:creationId xmlns:a16="http://schemas.microsoft.com/office/drawing/2014/main" id="{6366126D-CD19-4D1B-84E9-16407D2D4A3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84707" y="4781075"/>
            <a:ext cx="745232" cy="745232"/>
          </a:xfrm>
          <a:prstGeom prst="rect">
            <a:avLst/>
          </a:prstGeom>
        </p:spPr>
      </p:pic>
      <p:sp>
        <p:nvSpPr>
          <p:cNvPr id="26" name="Textfeld 25">
            <a:extLst>
              <a:ext uri="{FF2B5EF4-FFF2-40B4-BE49-F238E27FC236}">
                <a16:creationId xmlns:a16="http://schemas.microsoft.com/office/drawing/2014/main" id="{E5C16C65-79EA-4B29-99D6-28D7A73C1282}"/>
              </a:ext>
            </a:extLst>
          </p:cNvPr>
          <p:cNvSpPr txBox="1"/>
          <p:nvPr/>
        </p:nvSpPr>
        <p:spPr>
          <a:xfrm>
            <a:off x="826153" y="5737920"/>
            <a:ext cx="1388510" cy="369332"/>
          </a:xfrm>
          <a:prstGeom prst="rect">
            <a:avLst/>
          </a:prstGeom>
          <a:solidFill>
            <a:srgbClr val="FEE33A"/>
          </a:solidFill>
          <a:ln>
            <a:noFill/>
          </a:ln>
        </p:spPr>
        <p:txBody>
          <a:bodyPr wrap="square" rtlCol="0">
            <a:spAutoFit/>
          </a:bodyPr>
          <a:lstStyle/>
          <a:p>
            <a:r>
              <a:rPr lang="de-CH" b="1" dirty="0" err="1">
                <a:solidFill>
                  <a:srgbClr val="67757E"/>
                </a:solidFill>
                <a:latin typeface="Arial" panose="020B0604020202020204" pitchFamily="34" charset="0"/>
                <a:cs typeface="Arial" panose="020B0604020202020204" pitchFamily="34" charset="0"/>
              </a:rPr>
              <a:t>Aegelmatt</a:t>
            </a:r>
            <a:endParaRPr lang="de-CH" b="1" dirty="0">
              <a:solidFill>
                <a:srgbClr val="67757E"/>
              </a:solidFill>
              <a:latin typeface="Arial" panose="020B0604020202020204" pitchFamily="34" charset="0"/>
              <a:cs typeface="Arial" panose="020B0604020202020204" pitchFamily="34" charset="0"/>
            </a:endParaRPr>
          </a:p>
        </p:txBody>
      </p:sp>
      <p:pic>
        <p:nvPicPr>
          <p:cNvPr id="16" name="Grafik 15" descr="Marker">
            <a:extLst>
              <a:ext uri="{FF2B5EF4-FFF2-40B4-BE49-F238E27FC236}">
                <a16:creationId xmlns:a16="http://schemas.microsoft.com/office/drawing/2014/main" id="{4A0FED9B-93D3-43A2-A592-AD1288BAA94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8213" y="5199858"/>
            <a:ext cx="745232" cy="745232"/>
          </a:xfrm>
          <a:prstGeom prst="rect">
            <a:avLst/>
          </a:prstGeom>
        </p:spPr>
      </p:pic>
    </p:spTree>
    <p:extLst>
      <p:ext uri="{BB962C8B-B14F-4D97-AF65-F5344CB8AC3E}">
        <p14:creationId xmlns:p14="http://schemas.microsoft.com/office/powerpoint/2010/main" val="3848216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631A6D-47FE-4317-8C23-E89B4445C382}"/>
              </a:ext>
            </a:extLst>
          </p:cNvPr>
          <p:cNvSpPr>
            <a:spLocks noGrp="1"/>
          </p:cNvSpPr>
          <p:nvPr>
            <p:ph type="title"/>
          </p:nvPr>
        </p:nvSpPr>
        <p:spPr/>
        <p:txBody>
          <a:bodyPr/>
          <a:lstStyle/>
          <a:p>
            <a:r>
              <a:rPr lang="de-CH" dirty="0"/>
              <a:t>Schulleitung</a:t>
            </a:r>
            <a:br>
              <a:rPr lang="de-CH" dirty="0"/>
            </a:br>
            <a:r>
              <a:rPr lang="de-CH" dirty="0"/>
              <a:t>www.schule.pratteln.ch</a:t>
            </a:r>
          </a:p>
        </p:txBody>
      </p:sp>
      <p:sp>
        <p:nvSpPr>
          <p:cNvPr id="3" name="Inhaltsplatzhalter 2">
            <a:extLst>
              <a:ext uri="{FF2B5EF4-FFF2-40B4-BE49-F238E27FC236}">
                <a16:creationId xmlns:a16="http://schemas.microsoft.com/office/drawing/2014/main" id="{46683A75-EA01-4330-ACD8-233BA891DF78}"/>
              </a:ext>
            </a:extLst>
          </p:cNvPr>
          <p:cNvSpPr>
            <a:spLocks noGrp="1"/>
          </p:cNvSpPr>
          <p:nvPr>
            <p:ph idx="1"/>
          </p:nvPr>
        </p:nvSpPr>
        <p:spPr/>
        <p:txBody>
          <a:bodyPr/>
          <a:lstStyle/>
          <a:p>
            <a:r>
              <a:rPr lang="de-CH" dirty="0"/>
              <a:t>Kathrin Schwerzmann</a:t>
            </a:r>
          </a:p>
          <a:p>
            <a:pPr lvl="1"/>
            <a:r>
              <a:rPr lang="de-CH" sz="2000" dirty="0"/>
              <a:t>	Team </a:t>
            </a:r>
            <a:r>
              <a:rPr lang="de-CH" sz="2000" dirty="0" err="1"/>
              <a:t>Längi</a:t>
            </a:r>
            <a:r>
              <a:rPr lang="de-CH" sz="2000" dirty="0"/>
              <a:t> und </a:t>
            </a:r>
            <a:r>
              <a:rPr lang="de-CH" sz="2000" dirty="0" err="1"/>
              <a:t>Münchacker</a:t>
            </a:r>
            <a:r>
              <a:rPr lang="de-CH" sz="2000" dirty="0"/>
              <a:t> und die dazugehörigen Kindergärten: </a:t>
            </a:r>
            <a:r>
              <a:rPr lang="de-CH" sz="2000" dirty="0" err="1"/>
              <a:t>Längi</a:t>
            </a:r>
            <a:r>
              <a:rPr lang="de-CH" sz="2000" dirty="0"/>
              <a:t> 2 + 3, </a:t>
            </a:r>
          </a:p>
          <a:p>
            <a:pPr marL="457200" lvl="1" indent="0">
              <a:buNone/>
            </a:pPr>
            <a:r>
              <a:rPr lang="de-CH" sz="2000" dirty="0"/>
              <a:t>	</a:t>
            </a:r>
            <a:r>
              <a:rPr lang="de-CH" sz="2000" dirty="0" err="1"/>
              <a:t>Münchacker</a:t>
            </a:r>
            <a:r>
              <a:rPr lang="de-CH" sz="2000" dirty="0"/>
              <a:t> 1+2, Zweien 1+2, </a:t>
            </a:r>
            <a:r>
              <a:rPr lang="de-CH" sz="2000" dirty="0" err="1"/>
              <a:t>Gehrenacker</a:t>
            </a:r>
            <a:r>
              <a:rPr lang="de-CH" sz="2000" dirty="0"/>
              <a:t> 1+2</a:t>
            </a:r>
          </a:p>
          <a:p>
            <a:pPr marL="0" indent="0">
              <a:buNone/>
            </a:pPr>
            <a:endParaRPr lang="de-CH" dirty="0"/>
          </a:p>
        </p:txBody>
      </p:sp>
      <p:pic>
        <p:nvPicPr>
          <p:cNvPr id="4" name="Inhaltsplatzhalter 7">
            <a:extLst>
              <a:ext uri="{FF2B5EF4-FFF2-40B4-BE49-F238E27FC236}">
                <a16:creationId xmlns:a16="http://schemas.microsoft.com/office/drawing/2014/main" id="{19FB9209-3C54-4DE4-A8D8-E9DC7C024DD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90951" y="3713845"/>
            <a:ext cx="3523999" cy="2958418"/>
          </a:xfrm>
          <a:prstGeom prst="rect">
            <a:avLst/>
          </a:prstGeom>
        </p:spPr>
      </p:pic>
    </p:spTree>
    <p:extLst>
      <p:ext uri="{BB962C8B-B14F-4D97-AF65-F5344CB8AC3E}">
        <p14:creationId xmlns:p14="http://schemas.microsoft.com/office/powerpoint/2010/main" val="2292482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631A6D-47FE-4317-8C23-E89B4445C382}"/>
              </a:ext>
            </a:extLst>
          </p:cNvPr>
          <p:cNvSpPr>
            <a:spLocks noGrp="1"/>
          </p:cNvSpPr>
          <p:nvPr>
            <p:ph type="title"/>
          </p:nvPr>
        </p:nvSpPr>
        <p:spPr/>
        <p:txBody>
          <a:bodyPr/>
          <a:lstStyle/>
          <a:p>
            <a:r>
              <a:rPr lang="de-CH" dirty="0"/>
              <a:t>Schulleitung</a:t>
            </a:r>
            <a:br>
              <a:rPr lang="de-CH" dirty="0"/>
            </a:br>
            <a:r>
              <a:rPr lang="de-CH" dirty="0"/>
              <a:t>www.schule.pratteln.ch</a:t>
            </a:r>
          </a:p>
        </p:txBody>
      </p:sp>
      <p:sp>
        <p:nvSpPr>
          <p:cNvPr id="3" name="Inhaltsplatzhalter 2">
            <a:extLst>
              <a:ext uri="{FF2B5EF4-FFF2-40B4-BE49-F238E27FC236}">
                <a16:creationId xmlns:a16="http://schemas.microsoft.com/office/drawing/2014/main" id="{46683A75-EA01-4330-ACD8-233BA891DF78}"/>
              </a:ext>
            </a:extLst>
          </p:cNvPr>
          <p:cNvSpPr>
            <a:spLocks noGrp="1"/>
          </p:cNvSpPr>
          <p:nvPr>
            <p:ph idx="1"/>
          </p:nvPr>
        </p:nvSpPr>
        <p:spPr>
          <a:xfrm>
            <a:off x="838200" y="1825625"/>
            <a:ext cx="10891982" cy="4351338"/>
          </a:xfrm>
        </p:spPr>
        <p:txBody>
          <a:bodyPr/>
          <a:lstStyle/>
          <a:p>
            <a:r>
              <a:rPr lang="de-CH" dirty="0"/>
              <a:t>Caroline Litzius</a:t>
            </a:r>
          </a:p>
          <a:p>
            <a:pPr lvl="1"/>
            <a:r>
              <a:rPr lang="de-CH" sz="2000" dirty="0"/>
              <a:t>Team Grossmatt und die dazugehörigen Kindergärten: Grossmatt 1+2, Vereinshaus 1+2, Schloss, </a:t>
            </a:r>
            <a:r>
              <a:rPr lang="de-CH" sz="2000" dirty="0" err="1"/>
              <a:t>Hexmatt</a:t>
            </a:r>
            <a:endParaRPr lang="de-CH" sz="2000" dirty="0"/>
          </a:p>
        </p:txBody>
      </p:sp>
      <p:pic>
        <p:nvPicPr>
          <p:cNvPr id="5" name="Inhaltsplatzhalter 16">
            <a:extLst>
              <a:ext uri="{FF2B5EF4-FFF2-40B4-BE49-F238E27FC236}">
                <a16:creationId xmlns:a16="http://schemas.microsoft.com/office/drawing/2014/main" id="{B3108EC6-96CA-4074-B749-AC04D36C4D3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34115" y="3142345"/>
            <a:ext cx="3617252" cy="2958418"/>
          </a:xfrm>
          <a:prstGeom prst="rect">
            <a:avLst/>
          </a:prstGeom>
        </p:spPr>
      </p:pic>
    </p:spTree>
    <p:extLst>
      <p:ext uri="{BB962C8B-B14F-4D97-AF65-F5344CB8AC3E}">
        <p14:creationId xmlns:p14="http://schemas.microsoft.com/office/powerpoint/2010/main" val="1345354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631A6D-47FE-4317-8C23-E89B4445C382}"/>
              </a:ext>
            </a:extLst>
          </p:cNvPr>
          <p:cNvSpPr>
            <a:spLocks noGrp="1"/>
          </p:cNvSpPr>
          <p:nvPr>
            <p:ph type="title"/>
          </p:nvPr>
        </p:nvSpPr>
        <p:spPr/>
        <p:txBody>
          <a:bodyPr/>
          <a:lstStyle/>
          <a:p>
            <a:r>
              <a:rPr lang="de-CH" dirty="0"/>
              <a:t>Schulleitung</a:t>
            </a:r>
            <a:br>
              <a:rPr lang="de-CH" dirty="0"/>
            </a:br>
            <a:r>
              <a:rPr lang="de-CH" dirty="0"/>
              <a:t>www.schule.pratteln.ch</a:t>
            </a:r>
          </a:p>
        </p:txBody>
      </p:sp>
      <p:sp>
        <p:nvSpPr>
          <p:cNvPr id="3" name="Inhaltsplatzhalter 2">
            <a:extLst>
              <a:ext uri="{FF2B5EF4-FFF2-40B4-BE49-F238E27FC236}">
                <a16:creationId xmlns:a16="http://schemas.microsoft.com/office/drawing/2014/main" id="{46683A75-EA01-4330-ACD8-233BA891DF78}"/>
              </a:ext>
            </a:extLst>
          </p:cNvPr>
          <p:cNvSpPr>
            <a:spLocks noGrp="1"/>
          </p:cNvSpPr>
          <p:nvPr>
            <p:ph idx="1"/>
          </p:nvPr>
        </p:nvSpPr>
        <p:spPr/>
        <p:txBody>
          <a:bodyPr/>
          <a:lstStyle/>
          <a:p>
            <a:r>
              <a:rPr lang="de-CH" dirty="0"/>
              <a:t>Daniela Gloor</a:t>
            </a:r>
          </a:p>
          <a:p>
            <a:pPr lvl="1"/>
            <a:r>
              <a:rPr lang="de-CH" dirty="0"/>
              <a:t>Team </a:t>
            </a:r>
            <a:r>
              <a:rPr lang="de-CH" dirty="0" err="1"/>
              <a:t>Aegelmatt</a:t>
            </a:r>
            <a:r>
              <a:rPr lang="de-CH" dirty="0"/>
              <a:t> und die dazugehörigen Kindergärten: </a:t>
            </a:r>
            <a:r>
              <a:rPr lang="de-CH" dirty="0" err="1"/>
              <a:t>Aegelmatt</a:t>
            </a:r>
            <a:r>
              <a:rPr lang="de-CH" dirty="0"/>
              <a:t> 1-3, Vogelmatt</a:t>
            </a:r>
          </a:p>
          <a:p>
            <a:pPr marL="0" indent="0">
              <a:buNone/>
            </a:pPr>
            <a:r>
              <a:rPr lang="de-CH" dirty="0"/>
              <a:t>	</a:t>
            </a:r>
          </a:p>
        </p:txBody>
      </p:sp>
      <p:pic>
        <p:nvPicPr>
          <p:cNvPr id="5" name="Inhaltsplatzhalter 18">
            <a:extLst>
              <a:ext uri="{FF2B5EF4-FFF2-40B4-BE49-F238E27FC236}">
                <a16:creationId xmlns:a16="http://schemas.microsoft.com/office/drawing/2014/main" id="{14496E7B-8EAC-4207-932B-7CF05857BC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9001" y="3218545"/>
            <a:ext cx="3767672" cy="2958418"/>
          </a:xfrm>
          <a:prstGeom prst="rect">
            <a:avLst/>
          </a:prstGeom>
        </p:spPr>
      </p:pic>
    </p:spTree>
    <p:extLst>
      <p:ext uri="{BB962C8B-B14F-4D97-AF65-F5344CB8AC3E}">
        <p14:creationId xmlns:p14="http://schemas.microsoft.com/office/powerpoint/2010/main" val="857941476"/>
      </p:ext>
    </p:extLst>
  </p:cSld>
  <p:clrMapOvr>
    <a:masterClrMapping/>
  </p:clrMapOvr>
</p:sld>
</file>

<file path=ppt/theme/theme1.xml><?xml version="1.0" encoding="utf-8"?>
<a:theme xmlns:a="http://schemas.openxmlformats.org/drawingml/2006/main" name="PPP Master Primar">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PPP Master Primar">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1780</Words>
  <Application>Microsoft Office PowerPoint</Application>
  <PresentationFormat>Breitbild</PresentationFormat>
  <Paragraphs>413</Paragraphs>
  <Slides>50</Slides>
  <Notes>0</Notes>
  <HiddenSlides>9</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50</vt:i4>
      </vt:variant>
    </vt:vector>
  </HeadingPairs>
  <TitlesOfParts>
    <vt:vector size="59" baseType="lpstr">
      <vt:lpstr>Aptos</vt:lpstr>
      <vt:lpstr>Arial</vt:lpstr>
      <vt:lpstr>Calibri</vt:lpstr>
      <vt:lpstr>Calibri Light</vt:lpstr>
      <vt:lpstr>Roboto</vt:lpstr>
      <vt:lpstr>Segoe UI</vt:lpstr>
      <vt:lpstr>Times New Roman</vt:lpstr>
      <vt:lpstr>PPP Master Primar</vt:lpstr>
      <vt:lpstr>1_PPP Master Primar</vt:lpstr>
      <vt:lpstr>Herzlich Willkommen</vt:lpstr>
      <vt:lpstr>Ein wichtiger Schritt für  Ihr Kind…</vt:lpstr>
      <vt:lpstr>Themen</vt:lpstr>
      <vt:lpstr>Themen</vt:lpstr>
      <vt:lpstr>Unsere Schule</vt:lpstr>
      <vt:lpstr>Standorte der Kindergärten</vt:lpstr>
      <vt:lpstr>Schulleitung www.schule.pratteln.ch</vt:lpstr>
      <vt:lpstr>Schulleitung www.schule.pratteln.ch</vt:lpstr>
      <vt:lpstr>Schulleitung www.schule.pratteln.ch</vt:lpstr>
      <vt:lpstr>Schulleitung www.schule.pratteln.ch</vt:lpstr>
      <vt:lpstr>Schulleitung www.schule.pratteln.ch</vt:lpstr>
      <vt:lpstr>Der Schulrat für die Amtszeit  2024 - 2028</vt:lpstr>
      <vt:lpstr>Aufgaben des Schulrates</vt:lpstr>
      <vt:lpstr>Der Kindergarten  als Teil des 1. Zyklus</vt:lpstr>
      <vt:lpstr>Bildungsbereiche</vt:lpstr>
      <vt:lpstr>Bildungsbereich Kindergarten</vt:lpstr>
      <vt:lpstr>Lernen durch Handeln!</vt:lpstr>
      <vt:lpstr>Stundenplan - Rahmenbedingungen</vt:lpstr>
      <vt:lpstr>Spezialstundenplan</vt:lpstr>
      <vt:lpstr>Förderangebote</vt:lpstr>
      <vt:lpstr>Heilpädagogische Förderung</vt:lpstr>
      <vt:lpstr>Heilpädagogische Förderung im Kindergarten Pratteln</vt:lpstr>
      <vt:lpstr>Logopädie</vt:lpstr>
      <vt:lpstr>Angebote der Gemeinde</vt:lpstr>
      <vt:lpstr>Schulsozialarbeit  Kindergarten u. Primarstufe Pratteln</vt:lpstr>
      <vt:lpstr>Angebot der Schulsozialarbeit</vt:lpstr>
      <vt:lpstr>Themenbereiche</vt:lpstr>
      <vt:lpstr>Themenbereiche</vt:lpstr>
      <vt:lpstr>Kontaktaufnahme</vt:lpstr>
      <vt:lpstr>Kontaktaufnahme</vt:lpstr>
      <vt:lpstr>Kontaktdaten  der Schulsozialarbeit</vt:lpstr>
      <vt:lpstr>Kontaktdaten  der Schulsozialarbeit</vt:lpstr>
      <vt:lpstr>Fachbereich Frühe Kindheit</vt:lpstr>
      <vt:lpstr>Start im Kindergarten</vt:lpstr>
      <vt:lpstr>Zusammenarbeit Eltern-Schule</vt:lpstr>
      <vt:lpstr>Organisation Schuljahr 25/26</vt:lpstr>
      <vt:lpstr>Ablauf Eintritt Kindergarten</vt:lpstr>
      <vt:lpstr>Zuteilung Kindergarten</vt:lpstr>
      <vt:lpstr>Einteilung</vt:lpstr>
      <vt:lpstr>Eltern-Taxi</vt:lpstr>
      <vt:lpstr>Zeitlicher Ablauf</vt:lpstr>
      <vt:lpstr>Informationsbroschüre</vt:lpstr>
      <vt:lpstr>ElternApp</vt:lpstr>
      <vt:lpstr>Urlaub / Jokertage</vt:lpstr>
      <vt:lpstr>Fragen, Mitteilungen, Probleme</vt:lpstr>
      <vt:lpstr>Start im Kindergarten</vt:lpstr>
      <vt:lpstr>PowerPoint-Präsentation</vt:lpstr>
      <vt:lpstr>Gibt es noch Fragen?</vt:lpstr>
      <vt:lpstr>Homepage Primarstufe Pratteln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Frank Säger</dc:creator>
  <cp:lastModifiedBy>Rebmann Susanne</cp:lastModifiedBy>
  <cp:revision>1621</cp:revision>
  <cp:lastPrinted>2024-11-12T16:05:59Z</cp:lastPrinted>
  <dcterms:created xsi:type="dcterms:W3CDTF">2024-04-20T13:56:57Z</dcterms:created>
  <dcterms:modified xsi:type="dcterms:W3CDTF">2025-03-19T10:28:42Z</dcterms:modified>
</cp:coreProperties>
</file>