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8" r:id="rId1"/>
    <p:sldMasterId id="2147483742" r:id="rId2"/>
  </p:sldMasterIdLst>
  <p:notesMasterIdLst>
    <p:notesMasterId r:id="rId39"/>
  </p:notesMasterIdLst>
  <p:handoutMasterIdLst>
    <p:handoutMasterId r:id="rId40"/>
  </p:handoutMasterIdLst>
  <p:sldIdLst>
    <p:sldId id="260" r:id="rId3"/>
    <p:sldId id="269" r:id="rId4"/>
    <p:sldId id="270" r:id="rId5"/>
    <p:sldId id="271" r:id="rId6"/>
    <p:sldId id="275" r:id="rId7"/>
    <p:sldId id="272" r:id="rId8"/>
    <p:sldId id="273" r:id="rId9"/>
    <p:sldId id="274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355" r:id="rId18"/>
    <p:sldId id="356" r:id="rId19"/>
    <p:sldId id="284" r:id="rId20"/>
    <p:sldId id="285" r:id="rId21"/>
    <p:sldId id="286" r:id="rId22"/>
    <p:sldId id="326" r:id="rId23"/>
    <p:sldId id="323" r:id="rId24"/>
    <p:sldId id="497" r:id="rId25"/>
    <p:sldId id="322" r:id="rId26"/>
    <p:sldId id="287" r:id="rId27"/>
    <p:sldId id="344" r:id="rId28"/>
    <p:sldId id="347" r:id="rId29"/>
    <p:sldId id="351" r:id="rId30"/>
    <p:sldId id="353" r:id="rId31"/>
    <p:sldId id="352" r:id="rId32"/>
    <p:sldId id="324" r:id="rId33"/>
    <p:sldId id="354" r:id="rId34"/>
    <p:sldId id="325" r:id="rId35"/>
    <p:sldId id="348" r:id="rId36"/>
    <p:sldId id="349" r:id="rId37"/>
    <p:sldId id="264" r:id="rId38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84DFF87C-7693-4508-87DF-FDE21B897D6C}">
          <p14:sldIdLst>
            <p14:sldId id="260"/>
            <p14:sldId id="269"/>
            <p14:sldId id="270"/>
            <p14:sldId id="271"/>
            <p14:sldId id="275"/>
            <p14:sldId id="272"/>
            <p14:sldId id="273"/>
            <p14:sldId id="274"/>
            <p14:sldId id="276"/>
            <p14:sldId id="277"/>
            <p14:sldId id="278"/>
            <p14:sldId id="279"/>
            <p14:sldId id="280"/>
            <p14:sldId id="281"/>
            <p14:sldId id="282"/>
            <p14:sldId id="355"/>
            <p14:sldId id="356"/>
            <p14:sldId id="284"/>
            <p14:sldId id="285"/>
            <p14:sldId id="286"/>
            <p14:sldId id="326"/>
            <p14:sldId id="323"/>
            <p14:sldId id="497"/>
            <p14:sldId id="322"/>
            <p14:sldId id="287"/>
            <p14:sldId id="344"/>
            <p14:sldId id="347"/>
            <p14:sldId id="351"/>
            <p14:sldId id="353"/>
            <p14:sldId id="352"/>
            <p14:sldId id="324"/>
            <p14:sldId id="354"/>
            <p14:sldId id="325"/>
            <p14:sldId id="348"/>
            <p14:sldId id="349"/>
          </p14:sldIdLst>
        </p14:section>
        <p14:section name="Abschnitt ohne Titel" id="{E0C08B1F-6940-4E5A-91D3-0B1692E46275}">
          <p14:sldIdLst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979" userDrawn="1">
          <p15:clr>
            <a:srgbClr val="A4A3A4"/>
          </p15:clr>
        </p15:guide>
        <p15:guide id="2" orient="horz" pos="2999" userDrawn="1">
          <p15:clr>
            <a:srgbClr val="A4A3A4"/>
          </p15:clr>
        </p15:guide>
        <p15:guide id="3" orient="horz" pos="4110" userDrawn="1">
          <p15:clr>
            <a:srgbClr val="A4A3A4"/>
          </p15:clr>
        </p15:guide>
        <p15:guide id="4" orient="horz" pos="1230" userDrawn="1">
          <p15:clr>
            <a:srgbClr val="A4A3A4"/>
          </p15:clr>
        </p15:guide>
        <p15:guide id="5" orient="horz" pos="1026" userDrawn="1">
          <p15:clr>
            <a:srgbClr val="A4A3A4"/>
          </p15:clr>
        </p15:guide>
        <p15:guide id="6" orient="horz" pos="572" userDrawn="1">
          <p15:clr>
            <a:srgbClr val="A4A3A4"/>
          </p15:clr>
        </p15:guide>
        <p15:guide id="7" pos="2509" userDrawn="1">
          <p15:clr>
            <a:srgbClr val="A4A3A4"/>
          </p15:clr>
        </p15:guide>
        <p15:guide id="8" pos="2781" userDrawn="1">
          <p15:clr>
            <a:srgbClr val="A4A3A4"/>
          </p15:clr>
        </p15:guide>
        <p15:guide id="9" userDrawn="1">
          <p15:clr>
            <a:srgbClr val="A4A3A4"/>
          </p15:clr>
        </p15:guide>
        <p15:guide id="10" pos="4899" userDrawn="1">
          <p15:clr>
            <a:srgbClr val="A4A3A4"/>
          </p15:clr>
        </p15:guide>
        <p15:guide id="11" pos="5171" userDrawn="1">
          <p15:clr>
            <a:srgbClr val="A4A3A4"/>
          </p15:clr>
        </p15:guide>
        <p15:guide id="12" pos="393" userDrawn="1">
          <p15:clr>
            <a:srgbClr val="A4A3A4"/>
          </p15:clr>
        </p15:guide>
        <p15:guide id="13" pos="7287" userDrawn="1">
          <p15:clr>
            <a:srgbClr val="A4A3A4"/>
          </p15:clr>
        </p15:guide>
        <p15:guide id="14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339"/>
    <a:srgbClr val="FF99FF"/>
    <a:srgbClr val="E5352C"/>
    <a:srgbClr val="FEE33A"/>
    <a:srgbClr val="ED7A30"/>
    <a:srgbClr val="FFFFFF"/>
    <a:srgbClr val="F1F4F4"/>
    <a:srgbClr val="FBC463"/>
    <a:srgbClr val="67757E"/>
    <a:srgbClr val="75A2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080" autoAdjust="0"/>
    <p:restoredTop sz="82717" autoAdjust="0"/>
  </p:normalViewPr>
  <p:slideViewPr>
    <p:cSldViewPr showGuides="1">
      <p:cViewPr varScale="1">
        <p:scale>
          <a:sx n="83" d="100"/>
          <a:sy n="83" d="100"/>
        </p:scale>
        <p:origin x="224" y="56"/>
      </p:cViewPr>
      <p:guideLst>
        <p:guide orient="horz" pos="1979"/>
        <p:guide orient="horz" pos="2999"/>
        <p:guide orient="horz" pos="4110"/>
        <p:guide orient="horz" pos="1230"/>
        <p:guide orient="horz" pos="1026"/>
        <p:guide orient="horz" pos="572"/>
        <p:guide pos="2509"/>
        <p:guide pos="2781"/>
        <p:guide/>
        <p:guide pos="4899"/>
        <p:guide pos="5171"/>
        <p:guide pos="393"/>
        <p:guide pos="728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2" d="100"/>
          <a:sy n="82" d="100"/>
        </p:scale>
        <p:origin x="-3462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C5058E-2A34-4DE8-9F20-6549AD746AE5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91036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7BDCE-0D82-41FF-80EA-F8B8ED8CE82B}" type="datetimeFigureOut">
              <a:rPr lang="de-CH" smtClean="0"/>
              <a:pPr/>
              <a:t>19.05.2025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747203-8C85-4F7B-B764-F77DAF02D3D1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42945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DG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747203-8C85-4F7B-B764-F77DAF02D3D1}" type="slidenum">
              <a:rPr lang="de-CH" smtClean="0"/>
              <a:pPr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09686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747203-8C85-4F7B-B764-F77DAF02D3D1}" type="slidenum">
              <a:rPr lang="de-CH" smtClean="0"/>
              <a:pPr/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85962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RI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747203-8C85-4F7B-B764-F77DAF02D3D1}" type="slidenum">
              <a:rPr lang="de-CH" smtClean="0"/>
              <a:pPr/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219821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FS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747203-8C85-4F7B-B764-F77DAF02D3D1}" type="slidenum">
              <a:rPr lang="de-CH" smtClean="0"/>
              <a:pPr/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762364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FS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747203-8C85-4F7B-B764-F77DAF02D3D1}" type="slidenum">
              <a:rPr lang="de-CH" smtClean="0"/>
              <a:pPr/>
              <a:t>16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565066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FS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747203-8C85-4F7B-B764-F77DAF02D3D1}" type="slidenum">
              <a:rPr lang="de-CH" smtClean="0"/>
              <a:pPr/>
              <a:t>17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995973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RI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747203-8C85-4F7B-B764-F77DAF02D3D1}" type="slidenum">
              <a:rPr lang="de-CH" smtClean="0"/>
              <a:pPr/>
              <a:t>18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656621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CH" sz="1200" dirty="0"/>
              <a:t>RI</a:t>
            </a:r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de-CH" sz="1200" dirty="0">
                <a:sym typeface="Wingdings" panose="05000000000000000000" pitchFamily="2" charset="2"/>
              </a:rPr>
              <a:t>gut ist; wenn ein Kind motiviert seine persönlich besten Leistungen erbringen kann.  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747203-8C85-4F7B-B764-F77DAF02D3D1}" type="slidenum">
              <a:rPr lang="de-CH" smtClean="0"/>
              <a:pPr/>
              <a:t>19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873114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RI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747203-8C85-4F7B-B764-F77DAF02D3D1}" type="slidenum">
              <a:rPr lang="de-CH" smtClean="0"/>
              <a:pPr/>
              <a:t>20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584835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sz="1200" dirty="0"/>
              <a:t>RI. </a:t>
            </a:r>
          </a:p>
          <a:p>
            <a:r>
              <a:rPr lang="de-CH" sz="1200" dirty="0"/>
              <a:t>und 4. Klasse: </a:t>
            </a:r>
          </a:p>
          <a:p>
            <a:r>
              <a:rPr lang="de-CH" sz="1200" dirty="0"/>
              <a:t>Unterricht an drei Nachmittagen: 2mal 2 Lektionen 1mal 3 Lektionen</a:t>
            </a:r>
          </a:p>
          <a:p>
            <a:endParaRPr lang="de-CH" sz="1200" dirty="0"/>
          </a:p>
          <a:p>
            <a:r>
              <a:rPr lang="de-CH" sz="1200" dirty="0"/>
              <a:t>5. und 6. Klassen: </a:t>
            </a:r>
          </a:p>
          <a:p>
            <a:r>
              <a:rPr lang="de-CH" sz="1200" dirty="0"/>
              <a:t>Unterricht an drei Nachmittagen: 2mal 3 Lektionen 1mal 2 Lektionen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747203-8C85-4F7B-B764-F77DAF02D3D1}" type="slidenum">
              <a:rPr lang="de-CH" smtClean="0"/>
              <a:pPr/>
              <a:t>21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568552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RI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747203-8C85-4F7B-B764-F77DAF02D3D1}" type="slidenum">
              <a:rPr lang="de-CH" smtClean="0"/>
              <a:pPr/>
              <a:t>22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98548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/>
              <a:t>DG</a:t>
            </a:r>
            <a:endParaRPr lang="de-DE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747203-8C85-4F7B-B764-F77DAF02D3D1}" type="slidenum">
              <a:rPr lang="de-CH" smtClean="0"/>
              <a:pPr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308731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DG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74AF28-F7C7-4AF5-8F96-99E1C4A16BFC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6656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de-CH" sz="1200" dirty="0"/>
              <a:t>RI</a:t>
            </a:r>
          </a:p>
          <a:p>
            <a:pPr>
              <a:lnSpc>
                <a:spcPct val="120000"/>
              </a:lnSpc>
            </a:pPr>
            <a:endParaRPr lang="de-CH" sz="1200" dirty="0"/>
          </a:p>
          <a:p>
            <a:pPr>
              <a:lnSpc>
                <a:spcPct val="120000"/>
              </a:lnSpc>
            </a:pPr>
            <a:r>
              <a:rPr lang="de-CH" sz="1200" dirty="0"/>
              <a:t>Die Schule und der Kanton unterstützen:</a:t>
            </a:r>
          </a:p>
          <a:p>
            <a:pPr>
              <a:lnSpc>
                <a:spcPct val="120000"/>
              </a:lnSpc>
            </a:pPr>
            <a:endParaRPr lang="de-CH" sz="1200" b="1" u="sng" dirty="0"/>
          </a:p>
          <a:p>
            <a:pPr>
              <a:lnSpc>
                <a:spcPct val="120000"/>
              </a:lnSpc>
            </a:pPr>
            <a:r>
              <a:rPr lang="de-CH" sz="1200" b="1" u="sng" dirty="0"/>
              <a:t>3. Klassen:</a:t>
            </a:r>
            <a:r>
              <a:rPr lang="de-CH" sz="1200" dirty="0"/>
              <a:t>	</a:t>
            </a:r>
            <a:r>
              <a:rPr lang="de-CH" sz="1200" b="1" dirty="0"/>
              <a:t>Nur </a:t>
            </a:r>
            <a:r>
              <a:rPr lang="de-CH" sz="1200" b="1" dirty="0" err="1"/>
              <a:t>Erli</a:t>
            </a:r>
            <a:r>
              <a:rPr lang="de-CH" sz="1200" b="1" dirty="0"/>
              <a:t>: </a:t>
            </a:r>
          </a:p>
          <a:p>
            <a:pPr>
              <a:lnSpc>
                <a:spcPct val="120000"/>
              </a:lnSpc>
            </a:pPr>
            <a:r>
              <a:rPr lang="de-CH" sz="1200" dirty="0"/>
              <a:t>	Velo Geschicklichkeitsparcours</a:t>
            </a:r>
          </a:p>
          <a:p>
            <a:pPr>
              <a:lnSpc>
                <a:spcPct val="120000"/>
              </a:lnSpc>
            </a:pPr>
            <a:r>
              <a:rPr lang="de-CH" sz="1200" dirty="0"/>
              <a:t>	Instruktion zum Verhalten am </a:t>
            </a:r>
            <a:r>
              <a:rPr lang="de-CH" sz="1200" dirty="0" err="1"/>
              <a:t>Erli</a:t>
            </a:r>
            <a:r>
              <a:rPr lang="de-CH" sz="1200" dirty="0"/>
              <a:t>- Hügel für Fussgänger, 	Velofahrer,  </a:t>
            </a:r>
            <a:r>
              <a:rPr lang="de-CH" sz="1200" dirty="0" err="1"/>
              <a:t>fäG</a:t>
            </a:r>
            <a:r>
              <a:rPr lang="de-CH" sz="1200" dirty="0"/>
              <a:t> durch Klassenlehrpersonen</a:t>
            </a:r>
          </a:p>
          <a:p>
            <a:pPr>
              <a:lnSpc>
                <a:spcPct val="120000"/>
              </a:lnSpc>
            </a:pPr>
            <a:endParaRPr lang="de-CH" sz="1200" dirty="0"/>
          </a:p>
          <a:p>
            <a:pPr>
              <a:lnSpc>
                <a:spcPct val="120000"/>
              </a:lnSpc>
            </a:pPr>
            <a:r>
              <a:rPr lang="de-CH" sz="1200" dirty="0">
                <a:sym typeface="Wingdings" panose="05000000000000000000" pitchFamily="2" charset="2"/>
              </a:rPr>
              <a:t> 3. Kl. :</a:t>
            </a:r>
            <a:r>
              <a:rPr lang="de-CH" sz="1200" dirty="0"/>
              <a:t>Verbot, mit dem Velo ganz zum </a:t>
            </a:r>
            <a:r>
              <a:rPr lang="de-CH" sz="1200" dirty="0" err="1"/>
              <a:t>Erli</a:t>
            </a:r>
            <a:r>
              <a:rPr lang="de-CH" sz="1200" dirty="0"/>
              <a:t> - Schulhaus hinauf zu 		fahren. </a:t>
            </a:r>
            <a:r>
              <a:rPr lang="de-CH" sz="1200" dirty="0" err="1"/>
              <a:t>Veloparking</a:t>
            </a:r>
            <a:endParaRPr lang="de-CH" sz="1200" dirty="0"/>
          </a:p>
          <a:p>
            <a:pPr>
              <a:lnSpc>
                <a:spcPct val="120000"/>
              </a:lnSpc>
            </a:pPr>
            <a:endParaRPr lang="de-CH" sz="1200" dirty="0"/>
          </a:p>
          <a:p>
            <a:pPr>
              <a:lnSpc>
                <a:spcPct val="120000"/>
              </a:lnSpc>
            </a:pPr>
            <a:r>
              <a:rPr lang="de-CH" sz="1200" dirty="0">
                <a:sym typeface="Wingdings" panose="05000000000000000000" pitchFamily="2" charset="2"/>
              </a:rPr>
              <a:t> Alle helfen mit: möglichst  wenig  Auto - Verkehr bei allen 							  Schulhäusern </a:t>
            </a:r>
            <a:endParaRPr lang="de-CH" sz="1200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747203-8C85-4F7B-B764-F77DAF02D3D1}" type="slidenum">
              <a:rPr lang="de-CH" smtClean="0"/>
              <a:pPr/>
              <a:t>24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343958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RI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747203-8C85-4F7B-B764-F77DAF02D3D1}" type="slidenum">
              <a:rPr lang="de-CH" smtClean="0"/>
              <a:pPr/>
              <a:t>25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922316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DG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747203-8C85-4F7B-B764-F77DAF02D3D1}" type="slidenum">
              <a:rPr lang="de-CH" smtClean="0"/>
              <a:pPr/>
              <a:t>26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249213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DG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747203-8C85-4F7B-B764-F77DAF02D3D1}" type="slidenum">
              <a:rPr lang="de-CH" smtClean="0"/>
              <a:pPr/>
              <a:t>27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488564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DG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747203-8C85-4F7B-B764-F77DAF02D3D1}" type="slidenum">
              <a:rPr lang="de-CH" smtClean="0"/>
              <a:pPr/>
              <a:t>28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757304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DG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747203-8C85-4F7B-B764-F77DAF02D3D1}" type="slidenum">
              <a:rPr lang="de-CH" smtClean="0"/>
              <a:pPr/>
              <a:t>29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365406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DG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747203-8C85-4F7B-B764-F77DAF02D3D1}" type="slidenum">
              <a:rPr lang="de-CH" smtClean="0"/>
              <a:pPr/>
              <a:t>30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995419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DG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747203-8C85-4F7B-B764-F77DAF02D3D1}" type="slidenum">
              <a:rPr lang="de-CH" smtClean="0"/>
              <a:pPr/>
              <a:t>31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979267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DG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747203-8C85-4F7B-B764-F77DAF02D3D1}" type="slidenum">
              <a:rPr lang="de-CH" smtClean="0"/>
              <a:pPr/>
              <a:t>32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83516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/>
              <a:t>DG verdankt - </a:t>
            </a:r>
            <a:endParaRPr lang="de-DE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747203-8C85-4F7B-B764-F77DAF02D3D1}" type="slidenum">
              <a:rPr lang="de-CH" smtClean="0"/>
              <a:pPr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007535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/>
              <a:t>Dg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747203-8C85-4F7B-B764-F77DAF02D3D1}" type="slidenum">
              <a:rPr lang="de-CH" smtClean="0"/>
              <a:pPr/>
              <a:t>33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595866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DG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747203-8C85-4F7B-B764-F77DAF02D3D1}" type="slidenum">
              <a:rPr lang="de-CH" smtClean="0"/>
              <a:pPr/>
              <a:t>34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276001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DG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747203-8C85-4F7B-B764-F77DAF02D3D1}" type="slidenum">
              <a:rPr lang="de-CH" smtClean="0"/>
              <a:pPr/>
              <a:t>35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71982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DG</a:t>
            </a:r>
          </a:p>
          <a:p>
            <a:endParaRPr lang="de-CH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747203-8C85-4F7B-B764-F77DAF02D3D1}" type="slidenum">
              <a:rPr lang="de-CH" smtClean="0"/>
              <a:pPr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56264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DG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747203-8C85-4F7B-B764-F77DAF02D3D1}" type="slidenum">
              <a:rPr lang="de-CH" smtClean="0"/>
              <a:pPr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47304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DG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747203-8C85-4F7B-B764-F77DAF02D3D1}" type="slidenum">
              <a:rPr lang="de-CH" smtClean="0"/>
              <a:pPr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133420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RI  </a:t>
            </a:r>
          </a:p>
          <a:p>
            <a:r>
              <a:rPr lang="de-CH" dirty="0"/>
              <a:t>Herzlichen Dank für Ihr engagiertes</a:t>
            </a:r>
            <a:r>
              <a:rPr lang="de-CH" baseline="0" dirty="0"/>
              <a:t> Mitdenken und die interessanten Rückmeldungen</a:t>
            </a:r>
          </a:p>
          <a:p>
            <a:r>
              <a:rPr lang="de-CH" baseline="0" dirty="0"/>
              <a:t>Wir präsentieren nun unsere Rahmenbedingungen und werden ihre Gedanken so gut als möglich miteinbeziehen.</a:t>
            </a:r>
            <a:endParaRPr lang="de-CH" dirty="0"/>
          </a:p>
          <a:p>
            <a:endParaRPr lang="de-CH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747203-8C85-4F7B-B764-F77DAF02D3D1}" type="slidenum">
              <a:rPr lang="de-CH" smtClean="0"/>
              <a:pPr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19692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RI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747203-8C85-4F7B-B764-F77DAF02D3D1}" type="slidenum">
              <a:rPr lang="de-CH" smtClean="0"/>
              <a:pPr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98719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RI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747203-8C85-4F7B-B764-F77DAF02D3D1}" type="slidenum">
              <a:rPr lang="de-CH" smtClean="0"/>
              <a:pPr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06359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tartSchluss grau mit Hintergrund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59" y="1931504"/>
            <a:ext cx="12192000" cy="4926499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59" y="1931504"/>
            <a:ext cx="12192000" cy="4926499"/>
          </a:xfrm>
          <a:prstGeom prst="rect">
            <a:avLst/>
          </a:prstGeom>
        </p:spPr>
      </p:pic>
      <p:sp>
        <p:nvSpPr>
          <p:cNvPr id="6" name="Titel 6"/>
          <p:cNvSpPr>
            <a:spLocks noGrp="1"/>
          </p:cNvSpPr>
          <p:nvPr>
            <p:ph type="title"/>
          </p:nvPr>
        </p:nvSpPr>
        <p:spPr>
          <a:xfrm>
            <a:off x="623361" y="1628775"/>
            <a:ext cx="10944225" cy="4895850"/>
          </a:xfrm>
        </p:spPr>
        <p:txBody>
          <a:bodyPr anchor="ctr" anchorCtr="0">
            <a:noAutofit/>
          </a:bodyPr>
          <a:lstStyle>
            <a:lvl1pPr algn="ctr">
              <a:lnSpc>
                <a:spcPct val="100000"/>
              </a:lnSpc>
              <a:defRPr sz="6000">
                <a:solidFill>
                  <a:srgbClr val="FEE339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1A8FBB9-7D75-4B28-9EEB-04A9CE5F39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61" y="116632"/>
            <a:ext cx="2094555" cy="1258326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0894563-B335-4D59-8017-E4999B1F2D6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8539" y="0"/>
            <a:ext cx="2389047" cy="125832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Kapitel-Titelfolie grau, Tex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776"/>
            <a:ext cx="12192000" cy="4896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776"/>
            <a:ext cx="12192000" cy="4896000"/>
          </a:xfrm>
          <a:prstGeom prst="rect">
            <a:avLst/>
          </a:prstGeom>
        </p:spPr>
      </p:pic>
      <p:sp>
        <p:nvSpPr>
          <p:cNvPr id="14" name="Textplatzhalter 39"/>
          <p:cNvSpPr>
            <a:spLocks noGrp="1"/>
          </p:cNvSpPr>
          <p:nvPr>
            <p:ph type="body" sz="quarter" idx="17"/>
          </p:nvPr>
        </p:nvSpPr>
        <p:spPr>
          <a:xfrm>
            <a:off x="624419" y="2592000"/>
            <a:ext cx="10943167" cy="35280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4400"/>
              </a:lnSpc>
              <a:buNone/>
              <a:defRPr sz="3700" b="1">
                <a:solidFill>
                  <a:srgbClr val="FEE33A"/>
                </a:solidFill>
              </a:defRPr>
            </a:lvl1pPr>
            <a:lvl2pPr marL="0" indent="0">
              <a:lnSpc>
                <a:spcPts val="4400"/>
              </a:lnSpc>
              <a:spcBef>
                <a:spcPts val="0"/>
              </a:spcBef>
              <a:buNone/>
              <a:defRPr sz="3700" b="0">
                <a:solidFill>
                  <a:srgbClr val="FEE33A"/>
                </a:solidFill>
              </a:defRPr>
            </a:lvl2pPr>
            <a:lvl3pPr marL="0" indent="0">
              <a:lnSpc>
                <a:spcPts val="2200"/>
              </a:lnSpc>
              <a:spcBef>
                <a:spcPts val="2200"/>
              </a:spcBef>
              <a:buNone/>
              <a:defRPr sz="2000">
                <a:solidFill>
                  <a:srgbClr val="FEE33A"/>
                </a:solidFill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1" name="Titel 6"/>
          <p:cNvSpPr>
            <a:spLocks noGrp="1"/>
          </p:cNvSpPr>
          <p:nvPr>
            <p:ph type="title" hasCustomPrompt="1"/>
          </p:nvPr>
        </p:nvSpPr>
        <p:spPr>
          <a:xfrm>
            <a:off x="623361" y="562970"/>
            <a:ext cx="7584015" cy="1065833"/>
          </a:xfrm>
        </p:spPr>
        <p:txBody>
          <a:bodyPr>
            <a:noAutofit/>
          </a:bodyPr>
          <a:lstStyle>
            <a:lvl1pPr>
              <a:defRPr>
                <a:solidFill>
                  <a:srgbClr val="ED7A30"/>
                </a:solidFill>
              </a:defRPr>
            </a:lvl1pPr>
          </a:lstStyle>
          <a:p>
            <a:r>
              <a:rPr lang="de-DE" dirty="0"/>
              <a:t>Masterformat durch Klicken bearbeiten</a:t>
            </a:r>
            <a:endParaRPr lang="de-CH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8211EA0-CFE8-4B71-8548-ED7500D6DE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6400" y="107009"/>
            <a:ext cx="2097206" cy="126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354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Inhaltsfolie grau, Tex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9"/>
          </p:nvPr>
        </p:nvSpPr>
        <p:spPr>
          <a:xfrm>
            <a:off x="624418" y="1952625"/>
            <a:ext cx="10943167" cy="4248150"/>
          </a:xfrm>
        </p:spPr>
        <p:txBody>
          <a:bodyPr lIns="0" tIns="0" rIns="0" bIns="0">
            <a:noAutofit/>
          </a:bodyPr>
          <a:lstStyle>
            <a:lvl1pPr>
              <a:defRPr lang="de-DE" sz="3000" b="1" kern="1200" smtClean="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de-DE" sz="2000" b="1" kern="1200" smtClean="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de-DE" sz="2000" kern="1200" smtClean="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>
                <a:solidFill>
                  <a:srgbClr val="67757E"/>
                </a:solidFill>
              </a:defRPr>
            </a:lvl4pPr>
          </a:lstStyle>
          <a:p>
            <a:pPr marL="0" lvl="0" indent="0" algn="l" defTabSz="914400" rtl="0" eaLnBrk="1" latinLnBrk="0" hangingPunct="1">
              <a:lnSpc>
                <a:spcPts val="34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de-DE"/>
              <a:t>Mastertextformat bearbeiten</a:t>
            </a:r>
          </a:p>
          <a:p>
            <a:pPr marL="0" lvl="1" indent="0" algn="l" defTabSz="914400" rtl="0" eaLnBrk="1" latinLnBrk="0" hangingPunct="1">
              <a:lnSpc>
                <a:spcPts val="34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de-DE"/>
              <a:t>Zweite Ebene</a:t>
            </a:r>
          </a:p>
          <a:p>
            <a:pPr marL="0" lvl="2" indent="0" algn="l" defTabSz="914400" rtl="0" eaLnBrk="1" latinLnBrk="0" hangingPunct="1">
              <a:lnSpc>
                <a:spcPts val="34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de-DE"/>
              <a:t>Dritte Ebene</a:t>
            </a:r>
          </a:p>
          <a:p>
            <a:pPr marL="0" lvl="3" indent="0" algn="l" defTabSz="914400" rtl="0" eaLnBrk="1" latinLnBrk="0" hangingPunct="1">
              <a:lnSpc>
                <a:spcPts val="34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de-DE"/>
              <a:t>Vierte Ebene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23361" y="562967"/>
            <a:ext cx="7584015" cy="87203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79480A6E-2CBF-482F-9D13-9EEEDADBE2AF}"/>
              </a:ext>
            </a:extLst>
          </p:cNvPr>
          <p:cNvSpPr/>
          <p:nvPr userDrawn="1"/>
        </p:nvSpPr>
        <p:spPr>
          <a:xfrm>
            <a:off x="0" y="0"/>
            <a:ext cx="12192000" cy="1700808"/>
          </a:xfrm>
          <a:prstGeom prst="rect">
            <a:avLst/>
          </a:prstGeom>
          <a:solidFill>
            <a:srgbClr val="ED7A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3F06516-E302-4610-83BC-6FCA14976D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137" y="85354"/>
            <a:ext cx="2218448" cy="133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078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Inhaltsfolie grau, Tex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7"/>
          <p:cNvSpPr>
            <a:spLocks noGrp="1"/>
          </p:cNvSpPr>
          <p:nvPr>
            <p:ph type="body" sz="quarter" idx="19"/>
          </p:nvPr>
        </p:nvSpPr>
        <p:spPr>
          <a:xfrm>
            <a:off x="624416" y="1952628"/>
            <a:ext cx="10943168" cy="1152525"/>
          </a:xfrm>
        </p:spPr>
        <p:txBody>
          <a:bodyPr lIns="0" tIns="0" rIns="0" bIns="0" numCol="1" spcCol="324000">
            <a:noAutofit/>
          </a:bodyPr>
          <a:lstStyle>
            <a:lvl1pPr>
              <a:defRPr lang="de-DE" sz="3000" b="1" kern="1200" smtClean="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de-DE" sz="2000" b="1" kern="1200" smtClean="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de-DE" sz="2000" kern="1200" smtClean="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</a:lstStyle>
          <a:p>
            <a:pPr marL="0" lvl="0" indent="0" algn="l" defTabSz="914400" rtl="0" eaLnBrk="1" latinLnBrk="0" hangingPunct="1">
              <a:lnSpc>
                <a:spcPts val="34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20"/>
          </p:nvPr>
        </p:nvSpPr>
        <p:spPr>
          <a:xfrm>
            <a:off x="624419" y="3105153"/>
            <a:ext cx="10943167" cy="3419475"/>
          </a:xfrm>
        </p:spPr>
        <p:txBody>
          <a:bodyPr numCol="2" spcCol="324000"/>
          <a:lstStyle>
            <a:lvl1pPr>
              <a:lnSpc>
                <a:spcPts val="2400"/>
              </a:lnSpc>
              <a:defRPr sz="2000">
                <a:solidFill>
                  <a:srgbClr val="67757E"/>
                </a:solidFill>
              </a:defRPr>
            </a:lvl1pPr>
            <a:lvl2pPr>
              <a:defRPr b="0">
                <a:solidFill>
                  <a:srgbClr val="67757E"/>
                </a:solidFill>
              </a:defRPr>
            </a:lvl2pPr>
            <a:lvl3pPr>
              <a:defRPr>
                <a:solidFill>
                  <a:srgbClr val="67757E"/>
                </a:solidFill>
              </a:defRPr>
            </a:lvl3pPr>
            <a:lvl4pPr>
              <a:defRPr>
                <a:solidFill>
                  <a:srgbClr val="67757E"/>
                </a:solidFill>
              </a:defRPr>
            </a:lvl4pPr>
            <a:lvl5pPr>
              <a:defRPr>
                <a:solidFill>
                  <a:srgbClr val="67757E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9" name="Titel 6"/>
          <p:cNvSpPr>
            <a:spLocks noGrp="1"/>
          </p:cNvSpPr>
          <p:nvPr>
            <p:ph type="title"/>
          </p:nvPr>
        </p:nvSpPr>
        <p:spPr>
          <a:xfrm>
            <a:off x="623361" y="562967"/>
            <a:ext cx="7584015" cy="87203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AA352095-B786-4B1C-9718-13532BDE07FD}"/>
              </a:ext>
            </a:extLst>
          </p:cNvPr>
          <p:cNvSpPr/>
          <p:nvPr userDrawn="1"/>
        </p:nvSpPr>
        <p:spPr>
          <a:xfrm>
            <a:off x="0" y="0"/>
            <a:ext cx="12192000" cy="1700808"/>
          </a:xfrm>
          <a:prstGeom prst="rect">
            <a:avLst/>
          </a:prstGeom>
          <a:solidFill>
            <a:srgbClr val="ED7A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CD7F420-9A96-447B-A882-540663D326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137" y="85354"/>
            <a:ext cx="2218448" cy="133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730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nhaltsfolie grau, Bild/Tex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25"/>
          <p:cNvSpPr>
            <a:spLocks noGrp="1"/>
          </p:cNvSpPr>
          <p:nvPr>
            <p:ph sz="quarter" idx="19"/>
          </p:nvPr>
        </p:nvSpPr>
        <p:spPr>
          <a:xfrm>
            <a:off x="624419" y="1953149"/>
            <a:ext cx="10943167" cy="3528000"/>
          </a:xfrm>
          <a:solidFill>
            <a:schemeClr val="bg1"/>
          </a:solidFill>
        </p:spPr>
        <p:txBody>
          <a:bodyPr lIns="0" tIns="0" rIns="0" bIns="0"/>
          <a:lstStyle>
            <a:lvl1pPr>
              <a:lnSpc>
                <a:spcPts val="2000"/>
              </a:lnSpc>
              <a:defRPr sz="1600" b="0">
                <a:solidFill>
                  <a:srgbClr val="67757E"/>
                </a:solidFill>
              </a:defRPr>
            </a:lvl1pPr>
            <a:lvl5pPr>
              <a:defRPr lang="de-CH" sz="1600" kern="1200" smtClean="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Titel 6"/>
          <p:cNvSpPr>
            <a:spLocks noGrp="1"/>
          </p:cNvSpPr>
          <p:nvPr>
            <p:ph type="title"/>
          </p:nvPr>
        </p:nvSpPr>
        <p:spPr>
          <a:xfrm>
            <a:off x="623361" y="562967"/>
            <a:ext cx="7584015" cy="87203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F0DB5E2-DDC4-4897-815E-7D09488D11CF}"/>
              </a:ext>
            </a:extLst>
          </p:cNvPr>
          <p:cNvSpPr/>
          <p:nvPr userDrawn="1"/>
        </p:nvSpPr>
        <p:spPr>
          <a:xfrm>
            <a:off x="0" y="0"/>
            <a:ext cx="12192000" cy="1700808"/>
          </a:xfrm>
          <a:prstGeom prst="rect">
            <a:avLst/>
          </a:prstGeom>
          <a:solidFill>
            <a:srgbClr val="ED7A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6A70FF5-8BD1-4B19-AA33-BB24901AAA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137" y="85354"/>
            <a:ext cx="2218448" cy="133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660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Inhaltsfolie grau, Bild/Tex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25"/>
          <p:cNvSpPr>
            <a:spLocks noGrp="1"/>
          </p:cNvSpPr>
          <p:nvPr>
            <p:ph sz="quarter" idx="19"/>
          </p:nvPr>
        </p:nvSpPr>
        <p:spPr>
          <a:xfrm>
            <a:off x="624417" y="1953149"/>
            <a:ext cx="5256000" cy="3528000"/>
          </a:xfrm>
          <a:solidFill>
            <a:schemeClr val="bg1"/>
          </a:solidFill>
        </p:spPr>
        <p:txBody>
          <a:bodyPr lIns="0" tIns="0" rIns="0" bIns="0"/>
          <a:lstStyle>
            <a:lvl1pPr>
              <a:lnSpc>
                <a:spcPts val="2000"/>
              </a:lnSpc>
              <a:defRPr sz="1600" b="0"/>
            </a:lvl1pPr>
            <a:lvl5pPr>
              <a:defRPr lang="de-CH" sz="1600" kern="1200" smtClean="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platzhalter 19"/>
          <p:cNvSpPr>
            <a:spLocks noGrp="1"/>
          </p:cNvSpPr>
          <p:nvPr>
            <p:ph type="body" sz="quarter" idx="15"/>
          </p:nvPr>
        </p:nvSpPr>
        <p:spPr>
          <a:xfrm>
            <a:off x="624417" y="5734802"/>
            <a:ext cx="5256000" cy="789825"/>
          </a:xfrm>
        </p:spPr>
        <p:txBody>
          <a:bodyPr/>
          <a:lstStyle>
            <a:lvl1pPr>
              <a:lnSpc>
                <a:spcPts val="2000"/>
              </a:lnSpc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platzhalter 19"/>
          <p:cNvSpPr>
            <a:spLocks noGrp="1"/>
          </p:cNvSpPr>
          <p:nvPr>
            <p:ph type="body" sz="quarter" idx="21"/>
          </p:nvPr>
        </p:nvSpPr>
        <p:spPr>
          <a:xfrm>
            <a:off x="6311584" y="5734803"/>
            <a:ext cx="5256000" cy="789825"/>
          </a:xfrm>
        </p:spPr>
        <p:txBody>
          <a:bodyPr/>
          <a:lstStyle>
            <a:lvl1pPr>
              <a:lnSpc>
                <a:spcPts val="2000"/>
              </a:lnSpc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Inhaltsplatzhalter 25"/>
          <p:cNvSpPr>
            <a:spLocks noGrp="1"/>
          </p:cNvSpPr>
          <p:nvPr>
            <p:ph sz="quarter" idx="22"/>
          </p:nvPr>
        </p:nvSpPr>
        <p:spPr>
          <a:xfrm>
            <a:off x="6311584" y="1952625"/>
            <a:ext cx="5256000" cy="3528000"/>
          </a:xfrm>
          <a:solidFill>
            <a:schemeClr val="bg1"/>
          </a:solidFill>
        </p:spPr>
        <p:txBody>
          <a:bodyPr lIns="0" tIns="0" rIns="0" bIns="0"/>
          <a:lstStyle>
            <a:lvl1pPr>
              <a:lnSpc>
                <a:spcPts val="2000"/>
              </a:lnSpc>
              <a:defRPr sz="1600" b="0"/>
            </a:lvl1pPr>
            <a:lvl5pPr>
              <a:defRPr lang="de-CH" sz="1600" kern="1200" smtClean="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5" name="Titel 6"/>
          <p:cNvSpPr>
            <a:spLocks noGrp="1"/>
          </p:cNvSpPr>
          <p:nvPr>
            <p:ph type="title"/>
          </p:nvPr>
        </p:nvSpPr>
        <p:spPr>
          <a:xfrm>
            <a:off x="623361" y="562967"/>
            <a:ext cx="7584015" cy="87203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426C2AC1-64D0-40D3-A5E8-1E91D885BDE9}"/>
              </a:ext>
            </a:extLst>
          </p:cNvPr>
          <p:cNvSpPr/>
          <p:nvPr userDrawn="1"/>
        </p:nvSpPr>
        <p:spPr>
          <a:xfrm>
            <a:off x="0" y="0"/>
            <a:ext cx="12192000" cy="1700808"/>
          </a:xfrm>
          <a:prstGeom prst="rect">
            <a:avLst/>
          </a:prstGeom>
          <a:solidFill>
            <a:srgbClr val="ED7A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348BCD45-AC5A-47E6-9966-ED14644AEC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137" y="85354"/>
            <a:ext cx="2218448" cy="133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09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folie 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0" y="1628777"/>
            <a:ext cx="12192000" cy="5229225"/>
          </a:xfrm>
        </p:spPr>
        <p:txBody>
          <a:bodyPr lIns="468000" tIns="0" rIns="0" bIns="0"/>
          <a:lstStyle>
            <a:lvl1pPr>
              <a:buNone/>
              <a:defRPr sz="1200" b="0">
                <a:solidFill>
                  <a:srgbClr val="ED7A30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6" name="Titel 6"/>
          <p:cNvSpPr>
            <a:spLocks noGrp="1"/>
          </p:cNvSpPr>
          <p:nvPr>
            <p:ph type="title"/>
          </p:nvPr>
        </p:nvSpPr>
        <p:spPr>
          <a:xfrm>
            <a:off x="624421" y="418953"/>
            <a:ext cx="7584015" cy="1209825"/>
          </a:xfrm>
        </p:spPr>
        <p:txBody>
          <a:bodyPr>
            <a:noAutofit/>
          </a:bodyPr>
          <a:lstStyle>
            <a:lvl1pPr>
              <a:defRPr>
                <a:solidFill>
                  <a:srgbClr val="ED7A30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13B5F34-69EA-45A4-9322-3112488AA7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08368" y="0"/>
            <a:ext cx="2389839" cy="125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3837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elfolie mehre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/>
          <p:cNvSpPr>
            <a:spLocks noGrp="1"/>
          </p:cNvSpPr>
          <p:nvPr>
            <p:ph type="pic" sz="quarter" idx="10"/>
          </p:nvPr>
        </p:nvSpPr>
        <p:spPr>
          <a:xfrm>
            <a:off x="4415369" y="1628777"/>
            <a:ext cx="7776633" cy="5229225"/>
          </a:xfrm>
        </p:spPr>
        <p:txBody>
          <a:bodyPr/>
          <a:lstStyle>
            <a:lvl1pPr>
              <a:lnSpc>
                <a:spcPct val="100000"/>
              </a:lnSpc>
              <a:buNone/>
              <a:defRPr sz="12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1"/>
          </p:nvPr>
        </p:nvSpPr>
        <p:spPr>
          <a:xfrm>
            <a:off x="2" y="1628775"/>
            <a:ext cx="3983567" cy="1530000"/>
          </a:xfrm>
        </p:spPr>
        <p:txBody>
          <a:bodyPr lIns="468000"/>
          <a:lstStyle>
            <a:lvl1pPr>
              <a:lnSpc>
                <a:spcPct val="100000"/>
              </a:lnSpc>
              <a:buNone/>
              <a:defRPr sz="12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2"/>
          </p:nvPr>
        </p:nvSpPr>
        <p:spPr>
          <a:xfrm>
            <a:off x="2" y="5328000"/>
            <a:ext cx="3983567" cy="1530000"/>
          </a:xfrm>
        </p:spPr>
        <p:txBody>
          <a:bodyPr lIns="468000"/>
          <a:lstStyle>
            <a:lvl1pPr>
              <a:lnSpc>
                <a:spcPct val="100000"/>
              </a:lnSpc>
              <a:buNone/>
              <a:defRPr sz="12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7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2" y="3501008"/>
            <a:ext cx="3983567" cy="1530000"/>
          </a:xfrm>
        </p:spPr>
        <p:txBody>
          <a:bodyPr lIns="468000"/>
          <a:lstStyle>
            <a:lvl1pPr>
              <a:lnSpc>
                <a:spcPct val="100000"/>
              </a:lnSpc>
              <a:buNone/>
              <a:defRPr sz="12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0" name="Titel 6"/>
          <p:cNvSpPr>
            <a:spLocks noGrp="1"/>
          </p:cNvSpPr>
          <p:nvPr>
            <p:ph type="title"/>
          </p:nvPr>
        </p:nvSpPr>
        <p:spPr>
          <a:xfrm>
            <a:off x="624421" y="418953"/>
            <a:ext cx="7584015" cy="1209825"/>
          </a:xfrm>
        </p:spPr>
        <p:txBody>
          <a:bodyPr>
            <a:noAutofit/>
          </a:bodyPr>
          <a:lstStyle>
            <a:lvl1pPr>
              <a:defRPr>
                <a:solidFill>
                  <a:srgbClr val="ED7A30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93441D2-9C20-4458-8162-E3457F645A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08368" y="0"/>
            <a:ext cx="2389839" cy="125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6424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Inhaltsfolie grau, Bild/Text 3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25"/>
          <p:cNvSpPr>
            <a:spLocks noGrp="1"/>
          </p:cNvSpPr>
          <p:nvPr>
            <p:ph sz="quarter" idx="19"/>
          </p:nvPr>
        </p:nvSpPr>
        <p:spPr>
          <a:xfrm>
            <a:off x="624419" y="1953149"/>
            <a:ext cx="3359149" cy="3528000"/>
          </a:xfrm>
          <a:solidFill>
            <a:schemeClr val="bg1"/>
          </a:solidFill>
        </p:spPr>
        <p:txBody>
          <a:bodyPr lIns="0" tIns="0" rIns="0" bIns="0"/>
          <a:lstStyle>
            <a:lvl1pPr>
              <a:lnSpc>
                <a:spcPts val="2000"/>
              </a:lnSpc>
              <a:defRPr sz="1600" b="0"/>
            </a:lvl1pPr>
            <a:lvl5pPr>
              <a:defRPr lang="de-CH" sz="1600" kern="1200" smtClean="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platzhalter 19"/>
          <p:cNvSpPr>
            <a:spLocks noGrp="1"/>
          </p:cNvSpPr>
          <p:nvPr>
            <p:ph type="body" sz="quarter" idx="15"/>
          </p:nvPr>
        </p:nvSpPr>
        <p:spPr>
          <a:xfrm>
            <a:off x="624419" y="5734802"/>
            <a:ext cx="3359149" cy="789825"/>
          </a:xfrm>
        </p:spPr>
        <p:txBody>
          <a:bodyPr/>
          <a:lstStyle>
            <a:lvl1pPr>
              <a:lnSpc>
                <a:spcPts val="2000"/>
              </a:lnSpc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platzhalter 19"/>
          <p:cNvSpPr>
            <a:spLocks noGrp="1"/>
          </p:cNvSpPr>
          <p:nvPr>
            <p:ph type="body" sz="quarter" idx="21"/>
          </p:nvPr>
        </p:nvSpPr>
        <p:spPr>
          <a:xfrm>
            <a:off x="4415368" y="5734803"/>
            <a:ext cx="3361267" cy="789825"/>
          </a:xfrm>
        </p:spPr>
        <p:txBody>
          <a:bodyPr/>
          <a:lstStyle>
            <a:lvl1pPr>
              <a:lnSpc>
                <a:spcPts val="2000"/>
              </a:lnSpc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Inhaltsplatzhalter 25"/>
          <p:cNvSpPr>
            <a:spLocks noGrp="1"/>
          </p:cNvSpPr>
          <p:nvPr>
            <p:ph sz="quarter" idx="22"/>
          </p:nvPr>
        </p:nvSpPr>
        <p:spPr>
          <a:xfrm>
            <a:off x="4415369" y="1952625"/>
            <a:ext cx="3361267" cy="3528000"/>
          </a:xfrm>
          <a:solidFill>
            <a:schemeClr val="bg1"/>
          </a:solidFill>
        </p:spPr>
        <p:txBody>
          <a:bodyPr lIns="0" tIns="0" rIns="0" bIns="0"/>
          <a:lstStyle>
            <a:lvl1pPr>
              <a:lnSpc>
                <a:spcPts val="2000"/>
              </a:lnSpc>
              <a:defRPr sz="1600" b="0"/>
            </a:lvl1pPr>
            <a:lvl5pPr>
              <a:defRPr lang="de-CH" sz="1600" kern="1200" smtClean="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platzhalter 19"/>
          <p:cNvSpPr>
            <a:spLocks noGrp="1"/>
          </p:cNvSpPr>
          <p:nvPr>
            <p:ph type="body" sz="quarter" idx="23"/>
          </p:nvPr>
        </p:nvSpPr>
        <p:spPr>
          <a:xfrm>
            <a:off x="8206317" y="5734803"/>
            <a:ext cx="3361267" cy="789825"/>
          </a:xfrm>
        </p:spPr>
        <p:txBody>
          <a:bodyPr/>
          <a:lstStyle>
            <a:lvl1pPr>
              <a:lnSpc>
                <a:spcPts val="2000"/>
              </a:lnSpc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5" name="Inhaltsplatzhalter 25"/>
          <p:cNvSpPr>
            <a:spLocks noGrp="1"/>
          </p:cNvSpPr>
          <p:nvPr>
            <p:ph sz="quarter" idx="24"/>
          </p:nvPr>
        </p:nvSpPr>
        <p:spPr>
          <a:xfrm>
            <a:off x="8208433" y="1952625"/>
            <a:ext cx="3361267" cy="3528000"/>
          </a:xfrm>
          <a:solidFill>
            <a:schemeClr val="bg1"/>
          </a:solidFill>
        </p:spPr>
        <p:txBody>
          <a:bodyPr lIns="0" tIns="0" rIns="0" bIns="0"/>
          <a:lstStyle>
            <a:lvl1pPr>
              <a:lnSpc>
                <a:spcPts val="2000"/>
              </a:lnSpc>
              <a:defRPr sz="1600" b="0"/>
            </a:lvl1pPr>
            <a:lvl5pPr>
              <a:defRPr lang="de-CH" sz="1600" kern="1200" smtClean="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7" name="Titel 6"/>
          <p:cNvSpPr>
            <a:spLocks noGrp="1"/>
          </p:cNvSpPr>
          <p:nvPr>
            <p:ph type="title"/>
          </p:nvPr>
        </p:nvSpPr>
        <p:spPr>
          <a:xfrm>
            <a:off x="624002" y="468000"/>
            <a:ext cx="7152633" cy="87203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AFBDD2D9-5283-4F50-B425-F921CAD9638B}"/>
              </a:ext>
            </a:extLst>
          </p:cNvPr>
          <p:cNvSpPr/>
          <p:nvPr userDrawn="1"/>
        </p:nvSpPr>
        <p:spPr>
          <a:xfrm>
            <a:off x="0" y="0"/>
            <a:ext cx="12192000" cy="1700808"/>
          </a:xfrm>
          <a:prstGeom prst="rect">
            <a:avLst/>
          </a:prstGeom>
          <a:solidFill>
            <a:srgbClr val="ED7A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21371679-6B35-4F16-B755-2F13BF54FA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137" y="85354"/>
            <a:ext cx="2218448" cy="133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6808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Inhaltsfolie grau, Bild/Text 4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24002" y="468000"/>
            <a:ext cx="7152633" cy="87203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17" name="Inhaltsplatzhalter 16"/>
          <p:cNvSpPr>
            <a:spLocks noGrp="1"/>
          </p:cNvSpPr>
          <p:nvPr>
            <p:ph sz="quarter" idx="11"/>
          </p:nvPr>
        </p:nvSpPr>
        <p:spPr>
          <a:xfrm>
            <a:off x="624417" y="1952628"/>
            <a:ext cx="2414400" cy="1152525"/>
          </a:xfrm>
          <a:solidFill>
            <a:srgbClr val="8ED0DC"/>
          </a:solidFill>
        </p:spPr>
        <p:txBody>
          <a:bodyPr lIns="108000" tIns="108000" rIns="108000" bIns="108000"/>
          <a:lstStyle>
            <a:lvl1pPr>
              <a:lnSpc>
                <a:spcPts val="2000"/>
              </a:lnSpc>
              <a:defRPr lang="de-DE" sz="1600" b="1" kern="1200" smtClean="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de-DE" sz="2000" b="1" kern="1200" smtClean="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Inhaltsplatzhalter 25"/>
          <p:cNvSpPr>
            <a:spLocks noGrp="1"/>
          </p:cNvSpPr>
          <p:nvPr>
            <p:ph sz="quarter" idx="12"/>
          </p:nvPr>
        </p:nvSpPr>
        <p:spPr>
          <a:xfrm>
            <a:off x="624417" y="3356625"/>
            <a:ext cx="2414400" cy="3168000"/>
          </a:xfrm>
          <a:solidFill>
            <a:srgbClr val="8ED0DC"/>
          </a:solidFill>
        </p:spPr>
        <p:txBody>
          <a:bodyPr lIns="108000" tIns="108000" rIns="108000" bIns="108000"/>
          <a:lstStyle>
            <a:lvl1pPr>
              <a:lnSpc>
                <a:spcPts val="2000"/>
              </a:lnSpc>
              <a:defRPr sz="1600" b="0"/>
            </a:lvl1pPr>
            <a:lvl5pPr>
              <a:defRPr lang="de-CH" sz="1600" kern="1200" smtClean="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9" name="Inhaltsplatzhalter 16"/>
          <p:cNvSpPr>
            <a:spLocks noGrp="1"/>
          </p:cNvSpPr>
          <p:nvPr>
            <p:ph sz="quarter" idx="13"/>
          </p:nvPr>
        </p:nvSpPr>
        <p:spPr>
          <a:xfrm>
            <a:off x="3467340" y="1952628"/>
            <a:ext cx="2414400" cy="1152525"/>
          </a:xfrm>
          <a:solidFill>
            <a:srgbClr val="75A2C0"/>
          </a:solidFill>
        </p:spPr>
        <p:txBody>
          <a:bodyPr lIns="108000" tIns="108000" rIns="108000" bIns="108000"/>
          <a:lstStyle>
            <a:lvl1pPr>
              <a:lnSpc>
                <a:spcPts val="2000"/>
              </a:lnSpc>
              <a:defRPr lang="de-DE" sz="1600" b="1" kern="120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de-DE" sz="2000" b="1" kern="1200" smtClean="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0" name="Inhaltsplatzhalter 16"/>
          <p:cNvSpPr>
            <a:spLocks noGrp="1"/>
          </p:cNvSpPr>
          <p:nvPr>
            <p:ph sz="quarter" idx="14"/>
          </p:nvPr>
        </p:nvSpPr>
        <p:spPr>
          <a:xfrm>
            <a:off x="6310263" y="1952628"/>
            <a:ext cx="2414400" cy="1152525"/>
          </a:xfrm>
          <a:solidFill>
            <a:srgbClr val="FBC463"/>
          </a:solidFill>
        </p:spPr>
        <p:txBody>
          <a:bodyPr lIns="108000" tIns="108000" rIns="108000" bIns="108000"/>
          <a:lstStyle>
            <a:lvl1pPr>
              <a:lnSpc>
                <a:spcPts val="2000"/>
              </a:lnSpc>
              <a:defRPr lang="de-DE" sz="1600" b="1" kern="1200" smtClean="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de-DE" sz="2000" b="1" kern="1200" smtClean="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1" name="Inhaltsplatzhalter 16"/>
          <p:cNvSpPr>
            <a:spLocks noGrp="1"/>
          </p:cNvSpPr>
          <p:nvPr>
            <p:ph sz="quarter" idx="15"/>
          </p:nvPr>
        </p:nvSpPr>
        <p:spPr>
          <a:xfrm>
            <a:off x="9153184" y="1952628"/>
            <a:ext cx="2414400" cy="1152525"/>
          </a:xfrm>
          <a:solidFill>
            <a:srgbClr val="ED7A30"/>
          </a:solidFill>
        </p:spPr>
        <p:txBody>
          <a:bodyPr lIns="108000" tIns="108000" rIns="108000" bIns="108000"/>
          <a:lstStyle>
            <a:lvl1pPr>
              <a:lnSpc>
                <a:spcPts val="2000"/>
              </a:lnSpc>
              <a:defRPr lang="de-DE" sz="1600" b="1" kern="120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de-DE" sz="2000" b="1" kern="1200" smtClean="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2" name="Inhaltsplatzhalter 25"/>
          <p:cNvSpPr>
            <a:spLocks noGrp="1"/>
          </p:cNvSpPr>
          <p:nvPr>
            <p:ph sz="quarter" idx="16"/>
          </p:nvPr>
        </p:nvSpPr>
        <p:spPr>
          <a:xfrm>
            <a:off x="3467340" y="3356625"/>
            <a:ext cx="2414400" cy="3168000"/>
          </a:xfrm>
          <a:solidFill>
            <a:srgbClr val="75A2C0"/>
          </a:solidFill>
        </p:spPr>
        <p:txBody>
          <a:bodyPr lIns="108000" tIns="108000" rIns="108000" bIns="108000"/>
          <a:lstStyle>
            <a:lvl1pPr>
              <a:lnSpc>
                <a:spcPts val="2000"/>
              </a:lnSpc>
              <a:defRPr sz="1600" b="0">
                <a:solidFill>
                  <a:schemeClr val="bg1"/>
                </a:solidFill>
              </a:defRPr>
            </a:lvl1pPr>
            <a:lvl5pPr>
              <a:defRPr lang="de-CH" sz="1600" kern="1200" smtClean="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3" name="Inhaltsplatzhalter 25"/>
          <p:cNvSpPr>
            <a:spLocks noGrp="1"/>
          </p:cNvSpPr>
          <p:nvPr>
            <p:ph sz="quarter" idx="17"/>
          </p:nvPr>
        </p:nvSpPr>
        <p:spPr>
          <a:xfrm>
            <a:off x="6310263" y="3356625"/>
            <a:ext cx="2414400" cy="3168000"/>
          </a:xfrm>
          <a:solidFill>
            <a:srgbClr val="FBC463"/>
          </a:solidFill>
        </p:spPr>
        <p:txBody>
          <a:bodyPr lIns="108000" tIns="108000" rIns="108000" bIns="108000"/>
          <a:lstStyle>
            <a:lvl1pPr>
              <a:lnSpc>
                <a:spcPts val="2000"/>
              </a:lnSpc>
              <a:defRPr sz="1600" b="0"/>
            </a:lvl1pPr>
            <a:lvl5pPr>
              <a:defRPr lang="de-CH" sz="1600" kern="1200" smtClean="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4" name="Inhaltsplatzhalter 25"/>
          <p:cNvSpPr>
            <a:spLocks noGrp="1"/>
          </p:cNvSpPr>
          <p:nvPr>
            <p:ph sz="quarter" idx="18"/>
          </p:nvPr>
        </p:nvSpPr>
        <p:spPr>
          <a:xfrm>
            <a:off x="9153184" y="3356625"/>
            <a:ext cx="2414400" cy="3168000"/>
          </a:xfrm>
          <a:solidFill>
            <a:srgbClr val="ED7A30"/>
          </a:solidFill>
        </p:spPr>
        <p:txBody>
          <a:bodyPr lIns="108000" tIns="108000" rIns="108000" bIns="108000"/>
          <a:lstStyle>
            <a:lvl1pPr>
              <a:lnSpc>
                <a:spcPts val="2000"/>
              </a:lnSpc>
              <a:defRPr sz="1600" b="0">
                <a:solidFill>
                  <a:schemeClr val="bg1"/>
                </a:solidFill>
              </a:defRPr>
            </a:lvl1pPr>
            <a:lvl5pPr>
              <a:defRPr lang="de-CH" sz="1600" kern="1200" smtClean="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4AAD0030-EB60-4326-8754-32698D65D510}"/>
              </a:ext>
            </a:extLst>
          </p:cNvPr>
          <p:cNvSpPr/>
          <p:nvPr userDrawn="1"/>
        </p:nvSpPr>
        <p:spPr>
          <a:xfrm>
            <a:off x="0" y="0"/>
            <a:ext cx="12192000" cy="1700808"/>
          </a:xfrm>
          <a:prstGeom prst="rect">
            <a:avLst/>
          </a:prstGeom>
          <a:solidFill>
            <a:srgbClr val="ED7A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6D44B55E-DD8D-4246-B5C8-4EEF96C34C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137" y="85354"/>
            <a:ext cx="2218448" cy="133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4495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nhaltsfolie grau, Bild/Text 4-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24002" y="468000"/>
            <a:ext cx="7152633" cy="87203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17" name="Inhaltsplatzhalter 16"/>
          <p:cNvSpPr>
            <a:spLocks noGrp="1"/>
          </p:cNvSpPr>
          <p:nvPr>
            <p:ph sz="quarter" idx="11"/>
          </p:nvPr>
        </p:nvSpPr>
        <p:spPr>
          <a:xfrm>
            <a:off x="624417" y="3214800"/>
            <a:ext cx="7152216" cy="1008000"/>
          </a:xfrm>
          <a:solidFill>
            <a:srgbClr val="8ED0DC"/>
          </a:solidFill>
        </p:spPr>
        <p:txBody>
          <a:bodyPr lIns="108000" tIns="108000" rIns="108000" bIns="108000"/>
          <a:lstStyle>
            <a:lvl1pPr>
              <a:lnSpc>
                <a:spcPts val="2000"/>
              </a:lnSpc>
              <a:defRPr lang="de-DE" sz="1600" b="1" kern="1200" smtClean="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de-DE" sz="2000" b="1" kern="1200" smtClean="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9" name="Inhaltsplatzhalter 16"/>
          <p:cNvSpPr>
            <a:spLocks noGrp="1"/>
          </p:cNvSpPr>
          <p:nvPr>
            <p:ph sz="quarter" idx="13"/>
          </p:nvPr>
        </p:nvSpPr>
        <p:spPr>
          <a:xfrm>
            <a:off x="624417" y="4474800"/>
            <a:ext cx="7152216" cy="1008000"/>
          </a:xfrm>
          <a:solidFill>
            <a:srgbClr val="75A2C0"/>
          </a:solidFill>
        </p:spPr>
        <p:txBody>
          <a:bodyPr lIns="108000" tIns="108000" rIns="108000" bIns="108000"/>
          <a:lstStyle>
            <a:lvl1pPr>
              <a:lnSpc>
                <a:spcPts val="2000"/>
              </a:lnSpc>
              <a:defRPr lang="de-DE" sz="1600" b="1" kern="120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de-DE" sz="2000" b="1" kern="1200" smtClean="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Inhaltsplatzhalter 16"/>
          <p:cNvSpPr>
            <a:spLocks noGrp="1"/>
          </p:cNvSpPr>
          <p:nvPr>
            <p:ph sz="quarter" idx="14"/>
          </p:nvPr>
        </p:nvSpPr>
        <p:spPr>
          <a:xfrm>
            <a:off x="624417" y="1952625"/>
            <a:ext cx="7152216" cy="1008000"/>
          </a:xfrm>
          <a:solidFill>
            <a:srgbClr val="CFDADC"/>
          </a:solidFill>
        </p:spPr>
        <p:txBody>
          <a:bodyPr lIns="108000" tIns="108000" rIns="108000" bIns="108000"/>
          <a:lstStyle>
            <a:lvl1pPr>
              <a:lnSpc>
                <a:spcPts val="2000"/>
              </a:lnSpc>
              <a:defRPr lang="de-DE" sz="1600" b="1" kern="1200" smtClean="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de-DE" sz="2000" b="1" kern="1200" smtClean="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E4605251-9B01-4D39-92ED-31613887F61C}"/>
              </a:ext>
            </a:extLst>
          </p:cNvPr>
          <p:cNvSpPr/>
          <p:nvPr userDrawn="1"/>
        </p:nvSpPr>
        <p:spPr>
          <a:xfrm>
            <a:off x="0" y="0"/>
            <a:ext cx="12192000" cy="1700808"/>
          </a:xfrm>
          <a:prstGeom prst="rect">
            <a:avLst/>
          </a:prstGeom>
          <a:solidFill>
            <a:srgbClr val="ED7A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F3426C9-8EFC-4149-81DA-0E7D3883B4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137" y="85354"/>
            <a:ext cx="2218448" cy="133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755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folie 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0" y="1628777"/>
            <a:ext cx="12192000" cy="5229225"/>
          </a:xfrm>
        </p:spPr>
        <p:txBody>
          <a:bodyPr lIns="468000" tIns="0" rIns="0" bIns="0"/>
          <a:lstStyle>
            <a:lvl1pPr>
              <a:buNone/>
              <a:defRPr sz="1200" b="0">
                <a:solidFill>
                  <a:srgbClr val="ED7A30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6" name="Titel 6"/>
          <p:cNvSpPr>
            <a:spLocks noGrp="1"/>
          </p:cNvSpPr>
          <p:nvPr>
            <p:ph type="title"/>
          </p:nvPr>
        </p:nvSpPr>
        <p:spPr>
          <a:xfrm>
            <a:off x="624421" y="418953"/>
            <a:ext cx="7584015" cy="1209825"/>
          </a:xfrm>
        </p:spPr>
        <p:txBody>
          <a:bodyPr>
            <a:noAutofit/>
          </a:bodyPr>
          <a:lstStyle>
            <a:lvl1pPr>
              <a:defRPr>
                <a:solidFill>
                  <a:srgbClr val="ED7A30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13B5F34-69EA-45A4-9322-3112488AA7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8368" y="0"/>
            <a:ext cx="2389839" cy="12558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Inhaltsfolie grau, 4 Objekte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24002" y="468000"/>
            <a:ext cx="7152633" cy="87203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9" name="Inhaltsplatzhalter 25"/>
          <p:cNvSpPr>
            <a:spLocks noGrp="1"/>
          </p:cNvSpPr>
          <p:nvPr>
            <p:ph sz="quarter" idx="19"/>
          </p:nvPr>
        </p:nvSpPr>
        <p:spPr>
          <a:xfrm>
            <a:off x="624417" y="1953149"/>
            <a:ext cx="5256000" cy="2124000"/>
          </a:xfrm>
          <a:solidFill>
            <a:schemeClr val="bg1"/>
          </a:solidFill>
        </p:spPr>
        <p:txBody>
          <a:bodyPr lIns="0" tIns="0" rIns="0" bIns="0"/>
          <a:lstStyle>
            <a:lvl1pPr>
              <a:lnSpc>
                <a:spcPts val="2000"/>
              </a:lnSpc>
              <a:defRPr sz="1600" b="0"/>
            </a:lvl1pPr>
            <a:lvl5pPr>
              <a:defRPr lang="de-CH" sz="1600" kern="1200" smtClean="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Inhaltsplatzhalter 25"/>
          <p:cNvSpPr>
            <a:spLocks noGrp="1"/>
          </p:cNvSpPr>
          <p:nvPr>
            <p:ph sz="quarter" idx="20"/>
          </p:nvPr>
        </p:nvSpPr>
        <p:spPr>
          <a:xfrm>
            <a:off x="6311584" y="1952625"/>
            <a:ext cx="5256000" cy="2124000"/>
          </a:xfrm>
          <a:solidFill>
            <a:schemeClr val="bg1"/>
          </a:solidFill>
        </p:spPr>
        <p:txBody>
          <a:bodyPr lIns="0" tIns="0" rIns="0" bIns="0"/>
          <a:lstStyle>
            <a:lvl1pPr>
              <a:lnSpc>
                <a:spcPts val="2000"/>
              </a:lnSpc>
              <a:defRPr sz="1600" b="0"/>
            </a:lvl1pPr>
            <a:lvl5pPr>
              <a:defRPr lang="de-CH" sz="1600" kern="1200" smtClean="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Inhaltsplatzhalter 25"/>
          <p:cNvSpPr>
            <a:spLocks noGrp="1"/>
          </p:cNvSpPr>
          <p:nvPr>
            <p:ph sz="quarter" idx="21"/>
          </p:nvPr>
        </p:nvSpPr>
        <p:spPr>
          <a:xfrm>
            <a:off x="624417" y="4400625"/>
            <a:ext cx="5256000" cy="2124000"/>
          </a:xfrm>
          <a:solidFill>
            <a:schemeClr val="bg1"/>
          </a:solidFill>
        </p:spPr>
        <p:txBody>
          <a:bodyPr lIns="0" tIns="0" rIns="0" bIns="0"/>
          <a:lstStyle>
            <a:lvl1pPr>
              <a:lnSpc>
                <a:spcPts val="2000"/>
              </a:lnSpc>
              <a:defRPr sz="1600" b="0"/>
            </a:lvl1pPr>
            <a:lvl5pPr>
              <a:defRPr lang="de-CH" sz="1600" kern="1200" smtClean="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Inhaltsplatzhalter 25"/>
          <p:cNvSpPr>
            <a:spLocks noGrp="1"/>
          </p:cNvSpPr>
          <p:nvPr>
            <p:ph sz="quarter" idx="22"/>
          </p:nvPr>
        </p:nvSpPr>
        <p:spPr>
          <a:xfrm>
            <a:off x="6311584" y="4400625"/>
            <a:ext cx="5256000" cy="2124000"/>
          </a:xfrm>
          <a:solidFill>
            <a:schemeClr val="bg1"/>
          </a:solidFill>
        </p:spPr>
        <p:txBody>
          <a:bodyPr lIns="0" tIns="0" rIns="0" bIns="0"/>
          <a:lstStyle>
            <a:lvl1pPr>
              <a:lnSpc>
                <a:spcPts val="2000"/>
              </a:lnSpc>
              <a:defRPr sz="1600" b="0"/>
            </a:lvl1pPr>
            <a:lvl5pPr>
              <a:defRPr lang="de-CH" sz="1600" kern="1200" smtClean="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CA06418B-B96C-431A-BDE3-9AC49F62DBCD}"/>
              </a:ext>
            </a:extLst>
          </p:cNvPr>
          <p:cNvSpPr/>
          <p:nvPr userDrawn="1"/>
        </p:nvSpPr>
        <p:spPr>
          <a:xfrm>
            <a:off x="0" y="0"/>
            <a:ext cx="12192000" cy="1700808"/>
          </a:xfrm>
          <a:prstGeom prst="rect">
            <a:avLst/>
          </a:prstGeom>
          <a:solidFill>
            <a:srgbClr val="ED7A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144BA88B-6741-4D4E-9AC3-1D2CF9FA34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137" y="85354"/>
            <a:ext cx="2218448" cy="133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7294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Inhaltsfolie grau, 6 Objekte 3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25"/>
          <p:cNvSpPr>
            <a:spLocks noGrp="1"/>
          </p:cNvSpPr>
          <p:nvPr>
            <p:ph sz="quarter" idx="19"/>
          </p:nvPr>
        </p:nvSpPr>
        <p:spPr>
          <a:xfrm>
            <a:off x="624419" y="1953149"/>
            <a:ext cx="3359149" cy="2124000"/>
          </a:xfrm>
          <a:solidFill>
            <a:schemeClr val="bg1"/>
          </a:solidFill>
        </p:spPr>
        <p:txBody>
          <a:bodyPr lIns="0" tIns="0" rIns="0" bIns="0"/>
          <a:lstStyle>
            <a:lvl1pPr>
              <a:lnSpc>
                <a:spcPts val="2000"/>
              </a:lnSpc>
              <a:defRPr sz="1600" b="0"/>
            </a:lvl1pPr>
            <a:lvl5pPr>
              <a:defRPr lang="de-CH" sz="1600" kern="1200" smtClean="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Inhaltsplatzhalter 25"/>
          <p:cNvSpPr>
            <a:spLocks noGrp="1"/>
          </p:cNvSpPr>
          <p:nvPr>
            <p:ph sz="quarter" idx="20"/>
          </p:nvPr>
        </p:nvSpPr>
        <p:spPr>
          <a:xfrm>
            <a:off x="4415368" y="1952625"/>
            <a:ext cx="3361267" cy="2124000"/>
          </a:xfrm>
          <a:solidFill>
            <a:schemeClr val="bg1"/>
          </a:solidFill>
        </p:spPr>
        <p:txBody>
          <a:bodyPr lIns="0" tIns="0" rIns="0" bIns="0"/>
          <a:lstStyle>
            <a:lvl1pPr>
              <a:lnSpc>
                <a:spcPts val="2000"/>
              </a:lnSpc>
              <a:defRPr sz="1600" b="0"/>
            </a:lvl1pPr>
            <a:lvl5pPr>
              <a:defRPr lang="de-CH" sz="1600" kern="1200" smtClean="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Inhaltsplatzhalter 25"/>
          <p:cNvSpPr>
            <a:spLocks noGrp="1"/>
          </p:cNvSpPr>
          <p:nvPr>
            <p:ph sz="quarter" idx="21"/>
          </p:nvPr>
        </p:nvSpPr>
        <p:spPr>
          <a:xfrm>
            <a:off x="624419" y="4400625"/>
            <a:ext cx="3359149" cy="2124000"/>
          </a:xfrm>
          <a:solidFill>
            <a:schemeClr val="bg1"/>
          </a:solidFill>
        </p:spPr>
        <p:txBody>
          <a:bodyPr lIns="0" tIns="0" rIns="0" bIns="0"/>
          <a:lstStyle>
            <a:lvl1pPr>
              <a:lnSpc>
                <a:spcPts val="2000"/>
              </a:lnSpc>
              <a:defRPr sz="1600" b="0"/>
            </a:lvl1pPr>
            <a:lvl5pPr>
              <a:defRPr lang="de-CH" sz="1600" kern="1200" smtClean="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Inhaltsplatzhalter 25"/>
          <p:cNvSpPr>
            <a:spLocks noGrp="1"/>
          </p:cNvSpPr>
          <p:nvPr>
            <p:ph sz="quarter" idx="22"/>
          </p:nvPr>
        </p:nvSpPr>
        <p:spPr>
          <a:xfrm>
            <a:off x="4415369" y="4400625"/>
            <a:ext cx="3361267" cy="2124000"/>
          </a:xfrm>
          <a:solidFill>
            <a:schemeClr val="bg1"/>
          </a:solidFill>
        </p:spPr>
        <p:txBody>
          <a:bodyPr lIns="0" tIns="0" rIns="0" bIns="0"/>
          <a:lstStyle>
            <a:lvl1pPr>
              <a:lnSpc>
                <a:spcPts val="2000"/>
              </a:lnSpc>
              <a:defRPr sz="1600" b="0"/>
            </a:lvl1pPr>
            <a:lvl5pPr>
              <a:defRPr lang="de-CH" sz="1600" kern="1200" smtClean="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Inhaltsplatzhalter 25"/>
          <p:cNvSpPr>
            <a:spLocks noGrp="1"/>
          </p:cNvSpPr>
          <p:nvPr>
            <p:ph sz="quarter" idx="23"/>
          </p:nvPr>
        </p:nvSpPr>
        <p:spPr>
          <a:xfrm>
            <a:off x="8206317" y="1952625"/>
            <a:ext cx="3361267" cy="2124000"/>
          </a:xfrm>
          <a:solidFill>
            <a:schemeClr val="bg1"/>
          </a:solidFill>
        </p:spPr>
        <p:txBody>
          <a:bodyPr lIns="0" tIns="0" rIns="0" bIns="0"/>
          <a:lstStyle>
            <a:lvl1pPr>
              <a:lnSpc>
                <a:spcPts val="2000"/>
              </a:lnSpc>
              <a:defRPr sz="1600" b="0"/>
            </a:lvl1pPr>
            <a:lvl5pPr>
              <a:defRPr lang="de-CH" sz="1600" kern="1200" smtClean="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Inhaltsplatzhalter 25"/>
          <p:cNvSpPr>
            <a:spLocks noGrp="1"/>
          </p:cNvSpPr>
          <p:nvPr>
            <p:ph sz="quarter" idx="24"/>
          </p:nvPr>
        </p:nvSpPr>
        <p:spPr>
          <a:xfrm>
            <a:off x="8208433" y="4400625"/>
            <a:ext cx="3361267" cy="2124000"/>
          </a:xfrm>
          <a:solidFill>
            <a:schemeClr val="bg1"/>
          </a:solidFill>
        </p:spPr>
        <p:txBody>
          <a:bodyPr lIns="0" tIns="0" rIns="0" bIns="0"/>
          <a:lstStyle>
            <a:lvl1pPr>
              <a:lnSpc>
                <a:spcPts val="2000"/>
              </a:lnSpc>
              <a:defRPr sz="1600" b="0"/>
            </a:lvl1pPr>
            <a:lvl5pPr>
              <a:defRPr lang="de-CH" sz="1600" kern="1200" smtClean="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8" name="Titel 6"/>
          <p:cNvSpPr>
            <a:spLocks noGrp="1"/>
          </p:cNvSpPr>
          <p:nvPr>
            <p:ph type="title"/>
          </p:nvPr>
        </p:nvSpPr>
        <p:spPr>
          <a:xfrm>
            <a:off x="624002" y="468000"/>
            <a:ext cx="7152633" cy="87203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04283B7D-5FDD-46F0-BDE1-2580DF0D5B12}"/>
              </a:ext>
            </a:extLst>
          </p:cNvPr>
          <p:cNvSpPr/>
          <p:nvPr userDrawn="1"/>
        </p:nvSpPr>
        <p:spPr>
          <a:xfrm>
            <a:off x="0" y="0"/>
            <a:ext cx="12192000" cy="1700808"/>
          </a:xfrm>
          <a:prstGeom prst="rect">
            <a:avLst/>
          </a:prstGeom>
          <a:solidFill>
            <a:srgbClr val="ED7A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C1E57413-B3A2-4E82-9B16-3D3FB42DBD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137" y="85354"/>
            <a:ext cx="2218448" cy="133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2769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Inhaltsfolie grau, 2 Objekte/Text 1/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24002" y="468000"/>
            <a:ext cx="7152633" cy="87203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24" name="Inhaltsplatzhalter 15"/>
          <p:cNvSpPr>
            <a:spLocks noGrp="1"/>
          </p:cNvSpPr>
          <p:nvPr>
            <p:ph sz="quarter" idx="12"/>
          </p:nvPr>
        </p:nvSpPr>
        <p:spPr>
          <a:xfrm>
            <a:off x="4415369" y="1952625"/>
            <a:ext cx="7152217" cy="45720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lnSpc>
                <a:spcPts val="2400"/>
              </a:lnSpc>
              <a:buNone/>
              <a:defRPr sz="2000" b="1">
                <a:solidFill>
                  <a:srgbClr val="67757E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Inhaltsplatzhalter 15"/>
          <p:cNvSpPr>
            <a:spLocks noGrp="1"/>
          </p:cNvSpPr>
          <p:nvPr>
            <p:ph sz="quarter" idx="11"/>
          </p:nvPr>
        </p:nvSpPr>
        <p:spPr>
          <a:xfrm>
            <a:off x="624419" y="1952625"/>
            <a:ext cx="3359149" cy="2124000"/>
          </a:xfrm>
          <a:solidFill>
            <a:srgbClr val="ED7A30"/>
          </a:solidFill>
        </p:spPr>
        <p:txBody>
          <a:bodyPr lIns="180000" tIns="180000" rIns="180000" bIns="180000"/>
          <a:lstStyle>
            <a:lvl1pPr marL="0" indent="0">
              <a:lnSpc>
                <a:spcPts val="2400"/>
              </a:lnSpc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Inhaltsplatzhalter 15"/>
          <p:cNvSpPr>
            <a:spLocks noGrp="1"/>
          </p:cNvSpPr>
          <p:nvPr>
            <p:ph sz="quarter" idx="13"/>
          </p:nvPr>
        </p:nvSpPr>
        <p:spPr>
          <a:xfrm>
            <a:off x="624419" y="4400625"/>
            <a:ext cx="3359149" cy="2124000"/>
          </a:xfrm>
          <a:solidFill>
            <a:srgbClr val="ED7A30"/>
          </a:solidFill>
        </p:spPr>
        <p:txBody>
          <a:bodyPr lIns="180000" tIns="180000" rIns="180000" bIns="180000"/>
          <a:lstStyle>
            <a:lvl1pPr marL="0" indent="0">
              <a:lnSpc>
                <a:spcPts val="2400"/>
              </a:lnSpc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960A172-DFFB-407C-928A-BEA2473B8AA5}"/>
              </a:ext>
            </a:extLst>
          </p:cNvPr>
          <p:cNvSpPr/>
          <p:nvPr userDrawn="1"/>
        </p:nvSpPr>
        <p:spPr>
          <a:xfrm>
            <a:off x="0" y="0"/>
            <a:ext cx="12192000" cy="1700808"/>
          </a:xfrm>
          <a:prstGeom prst="rect">
            <a:avLst/>
          </a:prstGeom>
          <a:solidFill>
            <a:srgbClr val="ED7A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5DA24C1-A43C-4D63-B518-CD390EA7BA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137" y="85354"/>
            <a:ext cx="2218448" cy="133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069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Inhaltsfolie grau, 2 Objekte/Text 1/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nhaltsplatzhalter 15"/>
          <p:cNvSpPr>
            <a:spLocks noGrp="1"/>
          </p:cNvSpPr>
          <p:nvPr>
            <p:ph sz="quarter" idx="12"/>
          </p:nvPr>
        </p:nvSpPr>
        <p:spPr>
          <a:xfrm>
            <a:off x="6311584" y="1952625"/>
            <a:ext cx="5256000" cy="45720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lnSpc>
                <a:spcPts val="2400"/>
              </a:lnSpc>
              <a:buNone/>
              <a:defRPr sz="2000" b="1">
                <a:solidFill>
                  <a:srgbClr val="67757E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Inhaltsplatzhalter 15"/>
          <p:cNvSpPr>
            <a:spLocks noGrp="1"/>
          </p:cNvSpPr>
          <p:nvPr>
            <p:ph sz="quarter" idx="11"/>
          </p:nvPr>
        </p:nvSpPr>
        <p:spPr>
          <a:xfrm>
            <a:off x="624417" y="1952625"/>
            <a:ext cx="5256000" cy="2124000"/>
          </a:xfrm>
          <a:solidFill>
            <a:srgbClr val="ED7A30"/>
          </a:solidFill>
        </p:spPr>
        <p:txBody>
          <a:bodyPr lIns="180000" tIns="180000" rIns="180000" bIns="180000"/>
          <a:lstStyle>
            <a:lvl1pPr marL="0" indent="0">
              <a:lnSpc>
                <a:spcPts val="2400"/>
              </a:lnSpc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Inhaltsplatzhalter 15"/>
          <p:cNvSpPr>
            <a:spLocks noGrp="1"/>
          </p:cNvSpPr>
          <p:nvPr>
            <p:ph sz="quarter" idx="13"/>
          </p:nvPr>
        </p:nvSpPr>
        <p:spPr>
          <a:xfrm>
            <a:off x="624417" y="4400625"/>
            <a:ext cx="5256000" cy="2124000"/>
          </a:xfrm>
          <a:solidFill>
            <a:srgbClr val="ED7A30"/>
          </a:solidFill>
        </p:spPr>
        <p:txBody>
          <a:bodyPr lIns="180000" tIns="180000" rIns="180000" bIns="180000"/>
          <a:lstStyle>
            <a:lvl1pPr marL="0" indent="0">
              <a:lnSpc>
                <a:spcPts val="2400"/>
              </a:lnSpc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itel 6"/>
          <p:cNvSpPr>
            <a:spLocks noGrp="1"/>
          </p:cNvSpPr>
          <p:nvPr>
            <p:ph type="title"/>
          </p:nvPr>
        </p:nvSpPr>
        <p:spPr>
          <a:xfrm>
            <a:off x="624002" y="468000"/>
            <a:ext cx="7152633" cy="87203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62DD667-C7AA-41EB-95E6-83A5DB1A71EF}"/>
              </a:ext>
            </a:extLst>
          </p:cNvPr>
          <p:cNvSpPr/>
          <p:nvPr userDrawn="1"/>
        </p:nvSpPr>
        <p:spPr>
          <a:xfrm>
            <a:off x="0" y="0"/>
            <a:ext cx="12192000" cy="1700808"/>
          </a:xfrm>
          <a:prstGeom prst="rect">
            <a:avLst/>
          </a:prstGeom>
          <a:solidFill>
            <a:srgbClr val="ED7A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83B25BF3-4C52-4052-8359-56F71BC650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137" y="85354"/>
            <a:ext cx="2218448" cy="133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696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Inhaltsfolie grau, 2 Objekte/Text 2/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nhaltsplatzhalter 15"/>
          <p:cNvSpPr>
            <a:spLocks noGrp="1"/>
          </p:cNvSpPr>
          <p:nvPr>
            <p:ph sz="quarter" idx="12"/>
          </p:nvPr>
        </p:nvSpPr>
        <p:spPr>
          <a:xfrm>
            <a:off x="8208434" y="1952625"/>
            <a:ext cx="3359151" cy="45720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lnSpc>
                <a:spcPts val="2400"/>
              </a:lnSpc>
              <a:buNone/>
              <a:defRPr sz="2000" b="1">
                <a:solidFill>
                  <a:srgbClr val="67757E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Inhaltsplatzhalter 15"/>
          <p:cNvSpPr>
            <a:spLocks noGrp="1"/>
          </p:cNvSpPr>
          <p:nvPr>
            <p:ph sz="quarter" idx="11"/>
          </p:nvPr>
        </p:nvSpPr>
        <p:spPr>
          <a:xfrm>
            <a:off x="624417" y="1952625"/>
            <a:ext cx="7152216" cy="2124000"/>
          </a:xfrm>
          <a:solidFill>
            <a:srgbClr val="ED7A30"/>
          </a:solidFill>
        </p:spPr>
        <p:txBody>
          <a:bodyPr lIns="180000" tIns="180000" rIns="180000" bIns="180000"/>
          <a:lstStyle>
            <a:lvl1pPr marL="0" indent="0">
              <a:lnSpc>
                <a:spcPts val="2400"/>
              </a:lnSpc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Inhaltsplatzhalter 15"/>
          <p:cNvSpPr>
            <a:spLocks noGrp="1"/>
          </p:cNvSpPr>
          <p:nvPr>
            <p:ph sz="quarter" idx="13"/>
          </p:nvPr>
        </p:nvSpPr>
        <p:spPr>
          <a:xfrm>
            <a:off x="624417" y="4400625"/>
            <a:ext cx="7152216" cy="2124000"/>
          </a:xfrm>
          <a:solidFill>
            <a:srgbClr val="ED7A30"/>
          </a:solidFill>
        </p:spPr>
        <p:txBody>
          <a:bodyPr lIns="180000" tIns="180000" rIns="180000" bIns="180000"/>
          <a:lstStyle>
            <a:lvl1pPr marL="0" indent="0">
              <a:lnSpc>
                <a:spcPts val="2400"/>
              </a:lnSpc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itel 6"/>
          <p:cNvSpPr>
            <a:spLocks noGrp="1"/>
          </p:cNvSpPr>
          <p:nvPr>
            <p:ph type="title"/>
          </p:nvPr>
        </p:nvSpPr>
        <p:spPr>
          <a:xfrm>
            <a:off x="624002" y="468000"/>
            <a:ext cx="7152633" cy="87203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ECCC36B6-2D1B-4C90-A1B5-C59DA8A7848C}"/>
              </a:ext>
            </a:extLst>
          </p:cNvPr>
          <p:cNvSpPr/>
          <p:nvPr userDrawn="1"/>
        </p:nvSpPr>
        <p:spPr>
          <a:xfrm>
            <a:off x="0" y="0"/>
            <a:ext cx="12192000" cy="1700808"/>
          </a:xfrm>
          <a:prstGeom prst="rect">
            <a:avLst/>
          </a:prstGeom>
          <a:solidFill>
            <a:srgbClr val="ED7A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0FD1A61-1FDD-406F-B3D2-AACAD1C7E3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137" y="85354"/>
            <a:ext cx="2218448" cy="133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4688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Inhaltsfolie grau, 8 Objekte 4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2" y="2266"/>
            <a:ext cx="12192000" cy="6521936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2" y="2266"/>
            <a:ext cx="12192000" cy="6521936"/>
          </a:xfrm>
          <a:prstGeom prst="rect">
            <a:avLst/>
          </a:prstGeom>
        </p:spPr>
      </p:pic>
      <p:sp>
        <p:nvSpPr>
          <p:cNvPr id="11" name="Inhaltsplatzhalter 15"/>
          <p:cNvSpPr>
            <a:spLocks noGrp="1"/>
          </p:cNvSpPr>
          <p:nvPr>
            <p:ph sz="quarter" idx="11"/>
          </p:nvPr>
        </p:nvSpPr>
        <p:spPr>
          <a:xfrm>
            <a:off x="624417" y="1951200"/>
            <a:ext cx="2414400" cy="1810800"/>
          </a:xfrm>
          <a:solidFill>
            <a:srgbClr val="CFDADC"/>
          </a:solidFill>
        </p:spPr>
        <p:txBody>
          <a:bodyPr lIns="108000" tIns="108000" rIns="108000" bIns="108000"/>
          <a:lstStyle>
            <a:lvl1pPr marL="0" indent="0">
              <a:lnSpc>
                <a:spcPts val="2400"/>
              </a:lnSpc>
              <a:buNone/>
              <a:defRPr sz="1600" b="0">
                <a:solidFill>
                  <a:srgbClr val="67757E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Inhaltsplatzhalter 15"/>
          <p:cNvSpPr>
            <a:spLocks noGrp="1"/>
          </p:cNvSpPr>
          <p:nvPr>
            <p:ph sz="quarter" idx="12"/>
          </p:nvPr>
        </p:nvSpPr>
        <p:spPr>
          <a:xfrm>
            <a:off x="9153184" y="1951200"/>
            <a:ext cx="2414400" cy="1810800"/>
          </a:xfrm>
          <a:solidFill>
            <a:srgbClr val="E5352C"/>
          </a:solidFill>
        </p:spPr>
        <p:txBody>
          <a:bodyPr lIns="108000" tIns="108000" rIns="108000" bIns="108000"/>
          <a:lstStyle>
            <a:lvl1pPr marL="0" indent="0">
              <a:lnSpc>
                <a:spcPts val="2400"/>
              </a:lnSpc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Inhaltsplatzhalter 15"/>
          <p:cNvSpPr>
            <a:spLocks noGrp="1"/>
          </p:cNvSpPr>
          <p:nvPr>
            <p:ph sz="quarter" idx="13"/>
          </p:nvPr>
        </p:nvSpPr>
        <p:spPr>
          <a:xfrm>
            <a:off x="6310263" y="1951200"/>
            <a:ext cx="2414400" cy="1810800"/>
          </a:xfrm>
          <a:solidFill>
            <a:srgbClr val="FEE339"/>
          </a:solidFill>
        </p:spPr>
        <p:txBody>
          <a:bodyPr lIns="108000" tIns="108000" rIns="108000" bIns="108000"/>
          <a:lstStyle>
            <a:lvl1pPr marL="0" indent="0">
              <a:lnSpc>
                <a:spcPts val="2400"/>
              </a:lnSpc>
              <a:buNone/>
              <a:defRPr sz="1600" b="0">
                <a:solidFill>
                  <a:srgbClr val="67757E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Inhaltsplatzhalter 15"/>
          <p:cNvSpPr>
            <a:spLocks noGrp="1"/>
          </p:cNvSpPr>
          <p:nvPr>
            <p:ph sz="quarter" idx="14"/>
          </p:nvPr>
        </p:nvSpPr>
        <p:spPr>
          <a:xfrm>
            <a:off x="3467340" y="1951200"/>
            <a:ext cx="2414400" cy="1810800"/>
          </a:xfrm>
          <a:solidFill>
            <a:srgbClr val="67757E"/>
          </a:solidFill>
        </p:spPr>
        <p:txBody>
          <a:bodyPr lIns="108000" tIns="108000" rIns="108000" bIns="108000"/>
          <a:lstStyle>
            <a:lvl1pPr marL="0" indent="0">
              <a:lnSpc>
                <a:spcPts val="2400"/>
              </a:lnSpc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5" name="Inhaltsplatzhalter 15"/>
          <p:cNvSpPr>
            <a:spLocks noGrp="1"/>
          </p:cNvSpPr>
          <p:nvPr>
            <p:ph sz="quarter" idx="15"/>
          </p:nvPr>
        </p:nvSpPr>
        <p:spPr>
          <a:xfrm>
            <a:off x="624417" y="4042800"/>
            <a:ext cx="2414400" cy="1810800"/>
          </a:xfrm>
          <a:solidFill>
            <a:srgbClr val="FBC463"/>
          </a:solidFill>
        </p:spPr>
        <p:txBody>
          <a:bodyPr lIns="108000" tIns="108000" rIns="108000" bIns="108000"/>
          <a:lstStyle>
            <a:lvl1pPr marL="0" indent="0">
              <a:lnSpc>
                <a:spcPts val="2400"/>
              </a:lnSpc>
              <a:buNone/>
              <a:defRPr sz="1600" b="0">
                <a:solidFill>
                  <a:srgbClr val="67757E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Inhaltsplatzhalter 15"/>
          <p:cNvSpPr>
            <a:spLocks noGrp="1"/>
          </p:cNvSpPr>
          <p:nvPr>
            <p:ph sz="quarter" idx="16"/>
          </p:nvPr>
        </p:nvSpPr>
        <p:spPr>
          <a:xfrm>
            <a:off x="9153184" y="4042800"/>
            <a:ext cx="2414400" cy="1810800"/>
          </a:xfrm>
          <a:solidFill>
            <a:srgbClr val="75A2C0"/>
          </a:solidFill>
        </p:spPr>
        <p:txBody>
          <a:bodyPr lIns="108000" tIns="108000" rIns="108000" bIns="108000"/>
          <a:lstStyle>
            <a:lvl1pPr marL="0" indent="0">
              <a:lnSpc>
                <a:spcPts val="2400"/>
              </a:lnSpc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7" name="Inhaltsplatzhalter 15"/>
          <p:cNvSpPr>
            <a:spLocks noGrp="1"/>
          </p:cNvSpPr>
          <p:nvPr>
            <p:ph sz="quarter" idx="17"/>
          </p:nvPr>
        </p:nvSpPr>
        <p:spPr>
          <a:xfrm>
            <a:off x="6310263" y="4042800"/>
            <a:ext cx="2414400" cy="1810800"/>
          </a:xfrm>
          <a:solidFill>
            <a:srgbClr val="8ED0DC"/>
          </a:solidFill>
        </p:spPr>
        <p:txBody>
          <a:bodyPr lIns="108000" tIns="108000" rIns="108000" bIns="108000"/>
          <a:lstStyle>
            <a:lvl1pPr marL="0" indent="0">
              <a:lnSpc>
                <a:spcPts val="2400"/>
              </a:lnSpc>
              <a:buNone/>
              <a:defRPr sz="1600" b="0">
                <a:solidFill>
                  <a:srgbClr val="67757E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8" name="Inhaltsplatzhalter 15"/>
          <p:cNvSpPr>
            <a:spLocks noGrp="1"/>
          </p:cNvSpPr>
          <p:nvPr>
            <p:ph sz="quarter" idx="18"/>
          </p:nvPr>
        </p:nvSpPr>
        <p:spPr>
          <a:xfrm>
            <a:off x="3467340" y="4042800"/>
            <a:ext cx="2414400" cy="1810800"/>
          </a:xfrm>
          <a:solidFill>
            <a:srgbClr val="ED7A30"/>
          </a:solidFill>
        </p:spPr>
        <p:txBody>
          <a:bodyPr lIns="108000" tIns="108000" rIns="108000" bIns="108000"/>
          <a:lstStyle>
            <a:lvl1pPr marL="0" indent="0">
              <a:lnSpc>
                <a:spcPts val="2400"/>
              </a:lnSpc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Titel 6"/>
          <p:cNvSpPr>
            <a:spLocks noGrp="1"/>
          </p:cNvSpPr>
          <p:nvPr>
            <p:ph type="title"/>
          </p:nvPr>
        </p:nvSpPr>
        <p:spPr>
          <a:xfrm>
            <a:off x="624002" y="468000"/>
            <a:ext cx="7152633" cy="87203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25610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nhaltsfolie grau, Bild/Tex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24002" y="6524625"/>
            <a:ext cx="10943583" cy="324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Fusszeile, Datum</a:t>
            </a:r>
            <a:endParaRPr lang="de-CH"/>
          </a:p>
        </p:txBody>
      </p:sp>
      <p:sp>
        <p:nvSpPr>
          <p:cNvPr id="9" name="Inhaltsplatzhalter 25"/>
          <p:cNvSpPr>
            <a:spLocks noGrp="1"/>
          </p:cNvSpPr>
          <p:nvPr>
            <p:ph sz="quarter" idx="19"/>
          </p:nvPr>
        </p:nvSpPr>
        <p:spPr>
          <a:xfrm>
            <a:off x="624419" y="1953149"/>
            <a:ext cx="10943167" cy="3528000"/>
          </a:xfrm>
          <a:solidFill>
            <a:schemeClr val="bg1"/>
          </a:solidFill>
        </p:spPr>
        <p:txBody>
          <a:bodyPr lIns="0" tIns="0" rIns="0" bIns="0"/>
          <a:lstStyle>
            <a:lvl1pPr>
              <a:lnSpc>
                <a:spcPts val="2000"/>
              </a:lnSpc>
              <a:defRPr sz="1600" b="0">
                <a:solidFill>
                  <a:srgbClr val="67757E"/>
                </a:solidFill>
              </a:defRPr>
            </a:lvl1pPr>
            <a:lvl5pPr>
              <a:defRPr lang="de-CH" sz="1600" kern="1200" smtClean="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platzhalter 19"/>
          <p:cNvSpPr>
            <a:spLocks noGrp="1"/>
          </p:cNvSpPr>
          <p:nvPr>
            <p:ph type="body" sz="quarter" idx="15"/>
          </p:nvPr>
        </p:nvSpPr>
        <p:spPr>
          <a:xfrm>
            <a:off x="624419" y="5734802"/>
            <a:ext cx="10943167" cy="789825"/>
          </a:xfrm>
        </p:spPr>
        <p:txBody>
          <a:bodyPr/>
          <a:lstStyle>
            <a:lvl1pPr>
              <a:lnSpc>
                <a:spcPts val="2000"/>
              </a:lnSpc>
              <a:defRPr sz="1600" b="0">
                <a:solidFill>
                  <a:srgbClr val="67757E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Titel 6"/>
          <p:cNvSpPr>
            <a:spLocks noGrp="1"/>
          </p:cNvSpPr>
          <p:nvPr>
            <p:ph type="title"/>
          </p:nvPr>
        </p:nvSpPr>
        <p:spPr>
          <a:xfrm>
            <a:off x="623361" y="562967"/>
            <a:ext cx="7584015" cy="87203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73C9ED7-B2EA-47CD-857A-EF2B17B4556C}"/>
              </a:ext>
            </a:extLst>
          </p:cNvPr>
          <p:cNvSpPr/>
          <p:nvPr userDrawn="1"/>
        </p:nvSpPr>
        <p:spPr>
          <a:xfrm>
            <a:off x="0" y="0"/>
            <a:ext cx="12192000" cy="1700808"/>
          </a:xfrm>
          <a:prstGeom prst="rect">
            <a:avLst/>
          </a:prstGeom>
          <a:solidFill>
            <a:srgbClr val="ED7A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6BECECD-BD84-4160-BFAF-894F94B13F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137" y="85354"/>
            <a:ext cx="2218448" cy="133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9675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Inhaltsfolie grau, Bild/Tex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24002" y="6524625"/>
            <a:ext cx="10943583" cy="324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Fusszeile, Datum</a:t>
            </a:r>
            <a:endParaRPr lang="de-CH"/>
          </a:p>
        </p:txBody>
      </p:sp>
      <p:sp>
        <p:nvSpPr>
          <p:cNvPr id="9" name="Inhaltsplatzhalter 25"/>
          <p:cNvSpPr>
            <a:spLocks noGrp="1"/>
          </p:cNvSpPr>
          <p:nvPr>
            <p:ph sz="quarter" idx="19"/>
          </p:nvPr>
        </p:nvSpPr>
        <p:spPr>
          <a:xfrm>
            <a:off x="624419" y="1953149"/>
            <a:ext cx="10943167" cy="3528000"/>
          </a:xfrm>
          <a:solidFill>
            <a:schemeClr val="bg1"/>
          </a:solidFill>
        </p:spPr>
        <p:txBody>
          <a:bodyPr lIns="0" tIns="0" rIns="0" bIns="0"/>
          <a:lstStyle>
            <a:lvl1pPr>
              <a:lnSpc>
                <a:spcPts val="2000"/>
              </a:lnSpc>
              <a:defRPr sz="1600" b="0">
                <a:solidFill>
                  <a:srgbClr val="67757E"/>
                </a:solidFill>
              </a:defRPr>
            </a:lvl1pPr>
            <a:lvl5pPr>
              <a:defRPr lang="de-CH" sz="1600" kern="1200" smtClean="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platzhalter 19"/>
          <p:cNvSpPr>
            <a:spLocks noGrp="1"/>
          </p:cNvSpPr>
          <p:nvPr>
            <p:ph type="body" sz="quarter" idx="15"/>
          </p:nvPr>
        </p:nvSpPr>
        <p:spPr>
          <a:xfrm>
            <a:off x="624419" y="5734802"/>
            <a:ext cx="10943167" cy="789825"/>
          </a:xfrm>
        </p:spPr>
        <p:txBody>
          <a:bodyPr/>
          <a:lstStyle>
            <a:lvl1pPr>
              <a:lnSpc>
                <a:spcPts val="2000"/>
              </a:lnSpc>
              <a:defRPr sz="1600" b="0">
                <a:solidFill>
                  <a:srgbClr val="67757E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Titel 6"/>
          <p:cNvSpPr>
            <a:spLocks noGrp="1"/>
          </p:cNvSpPr>
          <p:nvPr>
            <p:ph type="title"/>
          </p:nvPr>
        </p:nvSpPr>
        <p:spPr>
          <a:xfrm>
            <a:off x="623361" y="562967"/>
            <a:ext cx="7584015" cy="87203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8E148A0D-6C3A-4048-93B0-1D166E379463}"/>
              </a:ext>
            </a:extLst>
          </p:cNvPr>
          <p:cNvSpPr/>
          <p:nvPr userDrawn="1"/>
        </p:nvSpPr>
        <p:spPr>
          <a:xfrm>
            <a:off x="0" y="0"/>
            <a:ext cx="12192000" cy="1700808"/>
          </a:xfrm>
          <a:prstGeom prst="rect">
            <a:avLst/>
          </a:prstGeom>
          <a:solidFill>
            <a:srgbClr val="ED7A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BC61285-D82A-4859-8120-411F1612BA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137" y="85354"/>
            <a:ext cx="2218448" cy="133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483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Inhaltsfolie grau, Tex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9"/>
          </p:nvPr>
        </p:nvSpPr>
        <p:spPr>
          <a:xfrm>
            <a:off x="624418" y="1952625"/>
            <a:ext cx="10943167" cy="4248150"/>
          </a:xfrm>
        </p:spPr>
        <p:txBody>
          <a:bodyPr lIns="0" tIns="0" rIns="0" bIns="0">
            <a:noAutofit/>
          </a:bodyPr>
          <a:lstStyle>
            <a:lvl1pPr>
              <a:defRPr lang="de-DE" sz="3000" b="1" kern="1200" smtClean="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de-DE" sz="2000" b="1" kern="1200" smtClean="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de-DE" sz="2000" kern="1200" smtClean="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>
                <a:solidFill>
                  <a:srgbClr val="67757E"/>
                </a:solidFill>
              </a:defRPr>
            </a:lvl4pPr>
          </a:lstStyle>
          <a:p>
            <a:pPr marL="0" lvl="0" indent="0" algn="l" defTabSz="914400" rtl="0" eaLnBrk="1" latinLnBrk="0" hangingPunct="1">
              <a:lnSpc>
                <a:spcPts val="34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de-DE"/>
              <a:t>Textmasterformat bearbeiten</a:t>
            </a:r>
          </a:p>
          <a:p>
            <a:pPr marL="0" lvl="1" indent="0" algn="l" defTabSz="914400" rtl="0" eaLnBrk="1" latinLnBrk="0" hangingPunct="1">
              <a:lnSpc>
                <a:spcPts val="34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de-DE"/>
              <a:t>Zweite Ebene</a:t>
            </a:r>
          </a:p>
          <a:p>
            <a:pPr marL="0" lvl="2" indent="0" algn="l" defTabSz="914400" rtl="0" eaLnBrk="1" latinLnBrk="0" hangingPunct="1">
              <a:lnSpc>
                <a:spcPts val="34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de-DE"/>
              <a:t>Dritte Ebene</a:t>
            </a:r>
          </a:p>
          <a:p>
            <a:pPr marL="0" lvl="3" indent="0" algn="l" defTabSz="914400" rtl="0" eaLnBrk="1" latinLnBrk="0" hangingPunct="1">
              <a:lnSpc>
                <a:spcPts val="34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de-DE"/>
              <a:t>Vierte Ebene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23361" y="562967"/>
            <a:ext cx="7584015" cy="87203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79480A6E-2CBF-482F-9D13-9EEEDADBE2AF}"/>
              </a:ext>
            </a:extLst>
          </p:cNvPr>
          <p:cNvSpPr/>
          <p:nvPr userDrawn="1"/>
        </p:nvSpPr>
        <p:spPr>
          <a:xfrm>
            <a:off x="0" y="0"/>
            <a:ext cx="12192000" cy="1700808"/>
          </a:xfrm>
          <a:prstGeom prst="rect">
            <a:avLst/>
          </a:prstGeom>
          <a:solidFill>
            <a:srgbClr val="ED7A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3F06516-E302-4610-83BC-6FCA14976D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9137" y="85354"/>
            <a:ext cx="2218448" cy="13313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Inhaltsfolie grau, Text 1-spaltig">
    <p:bg>
      <p:bgPr>
        <a:gradFill flip="none" rotWithShape="1">
          <a:gsLst>
            <a:gs pos="26000">
              <a:schemeClr val="accent6">
                <a:lumMod val="5000"/>
                <a:lumOff val="95000"/>
              </a:schemeClr>
            </a:gs>
            <a:gs pos="5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9"/>
          </p:nvPr>
        </p:nvSpPr>
        <p:spPr>
          <a:xfrm>
            <a:off x="624418" y="1952625"/>
            <a:ext cx="10943167" cy="4248150"/>
          </a:xfrm>
        </p:spPr>
        <p:txBody>
          <a:bodyPr lIns="0" tIns="0" rIns="0" bIns="0">
            <a:noAutofit/>
          </a:bodyPr>
          <a:lstStyle>
            <a:lvl1pPr>
              <a:defRPr lang="de-DE" sz="3000" b="1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de-DE" sz="2000" b="1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de-DE" sz="20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marL="0" lvl="0" indent="0" algn="l" defTabSz="914400" rtl="0" eaLnBrk="1" latinLnBrk="0" hangingPunct="1">
              <a:lnSpc>
                <a:spcPts val="34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de-DE" dirty="0"/>
              <a:t>Textmasterformat bearbeiten</a:t>
            </a:r>
          </a:p>
          <a:p>
            <a:pPr marL="0" lvl="1" indent="0" algn="l" defTabSz="914400" rtl="0" eaLnBrk="1" latinLnBrk="0" hangingPunct="1">
              <a:lnSpc>
                <a:spcPts val="34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de-DE" dirty="0"/>
              <a:t>Zweite Ebene</a:t>
            </a:r>
          </a:p>
          <a:p>
            <a:pPr marL="0" lvl="2" indent="0" algn="l" defTabSz="914400" rtl="0" eaLnBrk="1" latinLnBrk="0" hangingPunct="1">
              <a:lnSpc>
                <a:spcPts val="34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de-DE" dirty="0"/>
              <a:t>Dritte Ebene</a:t>
            </a:r>
          </a:p>
          <a:p>
            <a:pPr marL="0" lvl="3" indent="0" algn="l" defTabSz="914400" rtl="0" eaLnBrk="1" latinLnBrk="0" hangingPunct="1">
              <a:lnSpc>
                <a:spcPts val="34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de-DE" dirty="0"/>
              <a:t>Vierte Ebene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23361" y="562967"/>
            <a:ext cx="7584015" cy="87203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79480A6E-2CBF-482F-9D13-9EEEDADBE2AF}"/>
              </a:ext>
            </a:extLst>
          </p:cNvPr>
          <p:cNvSpPr/>
          <p:nvPr userDrawn="1"/>
        </p:nvSpPr>
        <p:spPr>
          <a:xfrm>
            <a:off x="0" y="0"/>
            <a:ext cx="12192000" cy="1700808"/>
          </a:xfrm>
          <a:prstGeom prst="rect">
            <a:avLst/>
          </a:prstGeom>
          <a:solidFill>
            <a:srgbClr val="ED7A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3F06516-E302-4610-83BC-6FCA14976D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9137" y="85354"/>
            <a:ext cx="2218448" cy="133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245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nhaltsfolie gelb, Tex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24001" y="6524625"/>
            <a:ext cx="10943583" cy="324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Fusszeile, Datum</a:t>
            </a:r>
            <a:endParaRPr lang="de-CH"/>
          </a:p>
        </p:txBody>
      </p:sp>
      <p:pic>
        <p:nvPicPr>
          <p:cNvPr id="9" name="Grafik 8" descr="Pfeilflaeche_gelb_Inhalt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87"/>
          <a:stretch>
            <a:fillRect/>
          </a:stretch>
        </p:blipFill>
        <p:spPr>
          <a:xfrm>
            <a:off x="0" y="1"/>
            <a:ext cx="12192000" cy="1628775"/>
          </a:xfrm>
          <a:prstGeom prst="rect">
            <a:avLst/>
          </a:prstGeom>
        </p:spPr>
      </p:pic>
      <p:sp>
        <p:nvSpPr>
          <p:cNvPr id="8" name="Textplatzhalter 7"/>
          <p:cNvSpPr>
            <a:spLocks noGrp="1"/>
          </p:cNvSpPr>
          <p:nvPr>
            <p:ph type="body" sz="quarter" idx="19"/>
          </p:nvPr>
        </p:nvSpPr>
        <p:spPr>
          <a:xfrm>
            <a:off x="624417" y="1952625"/>
            <a:ext cx="10943167" cy="4248150"/>
          </a:xfrm>
        </p:spPr>
        <p:txBody>
          <a:bodyPr lIns="0" tIns="0" rIns="0" bIns="0">
            <a:noAutofit/>
          </a:bodyPr>
          <a:lstStyle>
            <a:lvl1pPr>
              <a:defRPr lang="de-DE" sz="3000" b="1" kern="1200" smtClean="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de-DE" sz="2000" b="1" kern="1200" smtClean="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de-DE" sz="2000" kern="1200" smtClean="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</a:lstStyle>
          <a:p>
            <a:pPr marL="0" lvl="0" indent="0" algn="l" defTabSz="914400" rtl="0" eaLnBrk="1" latinLnBrk="0" hangingPunct="1">
              <a:lnSpc>
                <a:spcPts val="34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de-DE"/>
              <a:t>Textmasterformat bearbeiten</a:t>
            </a:r>
          </a:p>
          <a:p>
            <a:pPr marL="0" lvl="1" indent="0" algn="l" defTabSz="914400" rtl="0" eaLnBrk="1" latinLnBrk="0" hangingPunct="1">
              <a:lnSpc>
                <a:spcPts val="34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de-DE"/>
              <a:t>Zweite Ebene</a:t>
            </a:r>
          </a:p>
          <a:p>
            <a:pPr marL="0" lvl="2" indent="0" algn="l" defTabSz="914400" rtl="0" eaLnBrk="1" latinLnBrk="0" hangingPunct="1">
              <a:lnSpc>
                <a:spcPts val="34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de-DE"/>
              <a:t>Dritte Ebene</a:t>
            </a:r>
          </a:p>
          <a:p>
            <a:pPr marL="0" lvl="3" indent="0" algn="l" defTabSz="914400" rtl="0" eaLnBrk="1" latinLnBrk="0" hangingPunct="1">
              <a:lnSpc>
                <a:spcPts val="34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de-DE"/>
              <a:t>Vierte Ebene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23359" y="562968"/>
            <a:ext cx="7584015" cy="872034"/>
          </a:xfrm>
        </p:spPr>
        <p:txBody>
          <a:bodyPr/>
          <a:lstStyle>
            <a:lvl1pPr>
              <a:defRPr>
                <a:solidFill>
                  <a:srgbClr val="67757E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93966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tartSchluss grau mit Hintergrund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59" y="1931504"/>
            <a:ext cx="12192000" cy="4926499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59" y="1931504"/>
            <a:ext cx="12192000" cy="4926499"/>
          </a:xfrm>
          <a:prstGeom prst="rect">
            <a:avLst/>
          </a:prstGeom>
        </p:spPr>
      </p:pic>
      <p:sp>
        <p:nvSpPr>
          <p:cNvPr id="6" name="Titel 6"/>
          <p:cNvSpPr>
            <a:spLocks noGrp="1"/>
          </p:cNvSpPr>
          <p:nvPr>
            <p:ph type="title"/>
          </p:nvPr>
        </p:nvSpPr>
        <p:spPr>
          <a:xfrm>
            <a:off x="623361" y="1628775"/>
            <a:ext cx="10944225" cy="4895850"/>
          </a:xfrm>
        </p:spPr>
        <p:txBody>
          <a:bodyPr anchor="ctr" anchorCtr="0">
            <a:noAutofit/>
          </a:bodyPr>
          <a:lstStyle>
            <a:lvl1pPr algn="ctr">
              <a:lnSpc>
                <a:spcPct val="100000"/>
              </a:lnSpc>
              <a:defRPr sz="6000">
                <a:solidFill>
                  <a:srgbClr val="FEE339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1A8FBB9-7D75-4B28-9EEB-04A9CE5F39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61" y="116632"/>
            <a:ext cx="2094555" cy="1258326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0894563-B335-4D59-8017-E4999B1F2D6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539" y="0"/>
            <a:ext cx="2389047" cy="125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086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Kapitel-Titelfolie grau, Text/Bild 2/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03"/>
          <a:stretch/>
        </p:blipFill>
        <p:spPr>
          <a:xfrm>
            <a:off x="2" y="1628800"/>
            <a:ext cx="8204887" cy="4894939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03"/>
          <a:stretch/>
        </p:blipFill>
        <p:spPr>
          <a:xfrm>
            <a:off x="2" y="1628800"/>
            <a:ext cx="8204887" cy="4894939"/>
          </a:xfrm>
          <a:prstGeom prst="rect">
            <a:avLst/>
          </a:prstGeom>
        </p:spPr>
      </p:pic>
      <p:sp>
        <p:nvSpPr>
          <p:cNvPr id="40" name="Textplatzhalter 39"/>
          <p:cNvSpPr>
            <a:spLocks noGrp="1"/>
          </p:cNvSpPr>
          <p:nvPr>
            <p:ph type="body" sz="quarter" idx="15"/>
          </p:nvPr>
        </p:nvSpPr>
        <p:spPr>
          <a:xfrm>
            <a:off x="624419" y="2592000"/>
            <a:ext cx="7152215" cy="35280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3400"/>
              </a:lnSpc>
              <a:buNone/>
              <a:defRPr sz="3000" b="1">
                <a:solidFill>
                  <a:srgbClr val="FEE339"/>
                </a:solidFill>
              </a:defRPr>
            </a:lvl1pPr>
            <a:lvl2pPr marL="0" indent="0">
              <a:lnSpc>
                <a:spcPts val="3400"/>
              </a:lnSpc>
              <a:spcBef>
                <a:spcPts val="0"/>
              </a:spcBef>
              <a:buNone/>
              <a:defRPr sz="3000" b="0">
                <a:solidFill>
                  <a:srgbClr val="FEE339"/>
                </a:solidFill>
              </a:defRPr>
            </a:lvl2pPr>
            <a:lvl3pPr marL="0" indent="0">
              <a:lnSpc>
                <a:spcPts val="2200"/>
              </a:lnSpc>
              <a:spcBef>
                <a:spcPts val="2200"/>
              </a:spcBef>
              <a:buNone/>
              <a:defRPr sz="2000">
                <a:solidFill>
                  <a:srgbClr val="FEE339"/>
                </a:solidFill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9" name="Inhaltsplatzhalter 25"/>
          <p:cNvSpPr>
            <a:spLocks noGrp="1"/>
          </p:cNvSpPr>
          <p:nvPr>
            <p:ph sz="quarter" idx="17"/>
          </p:nvPr>
        </p:nvSpPr>
        <p:spPr>
          <a:xfrm>
            <a:off x="8208434" y="1628775"/>
            <a:ext cx="3983567" cy="4895850"/>
          </a:xfrm>
          <a:solidFill>
            <a:schemeClr val="bg1"/>
          </a:solidFill>
        </p:spPr>
        <p:txBody>
          <a:bodyPr lIns="108000" tIns="108000" rIns="108000" bIns="108000"/>
          <a:lstStyle>
            <a:lvl1pPr>
              <a:lnSpc>
                <a:spcPts val="2000"/>
              </a:lnSpc>
              <a:defRPr sz="1600" b="0"/>
            </a:lvl1pPr>
            <a:lvl5pPr>
              <a:defRPr lang="de-CH" sz="1600" kern="1200" smtClean="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Titel 6"/>
          <p:cNvSpPr>
            <a:spLocks noGrp="1"/>
          </p:cNvSpPr>
          <p:nvPr>
            <p:ph type="title"/>
          </p:nvPr>
        </p:nvSpPr>
        <p:spPr>
          <a:xfrm>
            <a:off x="623361" y="562970"/>
            <a:ext cx="7584015" cy="1065833"/>
          </a:xfrm>
        </p:spPr>
        <p:txBody>
          <a:bodyPr>
            <a:noAutofit/>
          </a:bodyPr>
          <a:lstStyle>
            <a:lvl1pPr>
              <a:defRPr>
                <a:solidFill>
                  <a:srgbClr val="ED7A30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167D230-BF17-49C8-8025-74913A06A0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6400" y="116632"/>
            <a:ext cx="2097206" cy="126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443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Kapitel-Titelfolie grau, Text/Bild 1/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12" b="15011"/>
          <a:stretch/>
        </p:blipFill>
        <p:spPr>
          <a:xfrm>
            <a:off x="0" y="1628800"/>
            <a:ext cx="6096000" cy="4896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12" b="15011"/>
          <a:stretch/>
        </p:blipFill>
        <p:spPr>
          <a:xfrm>
            <a:off x="0" y="1628800"/>
            <a:ext cx="6096000" cy="4896000"/>
          </a:xfrm>
          <a:prstGeom prst="rect">
            <a:avLst/>
          </a:prstGeom>
        </p:spPr>
      </p:pic>
      <p:sp>
        <p:nvSpPr>
          <p:cNvPr id="40" name="Textplatzhalter 39"/>
          <p:cNvSpPr>
            <a:spLocks noGrp="1"/>
          </p:cNvSpPr>
          <p:nvPr>
            <p:ph type="body" sz="quarter" idx="15"/>
          </p:nvPr>
        </p:nvSpPr>
        <p:spPr>
          <a:xfrm>
            <a:off x="624419" y="2592000"/>
            <a:ext cx="5471583" cy="35280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3400"/>
              </a:lnSpc>
              <a:buNone/>
              <a:defRPr sz="3000" b="1">
                <a:solidFill>
                  <a:srgbClr val="FEE339"/>
                </a:solidFill>
              </a:defRPr>
            </a:lvl1pPr>
            <a:lvl2pPr marL="0" indent="0">
              <a:lnSpc>
                <a:spcPts val="3400"/>
              </a:lnSpc>
              <a:spcBef>
                <a:spcPts val="0"/>
              </a:spcBef>
              <a:buNone/>
              <a:defRPr sz="3000" b="0">
                <a:solidFill>
                  <a:srgbClr val="FEE339"/>
                </a:solidFill>
              </a:defRPr>
            </a:lvl2pPr>
            <a:lvl3pPr marL="0" indent="0">
              <a:lnSpc>
                <a:spcPts val="2200"/>
              </a:lnSpc>
              <a:spcBef>
                <a:spcPts val="2200"/>
              </a:spcBef>
              <a:buNone/>
              <a:defRPr sz="2000">
                <a:solidFill>
                  <a:srgbClr val="FEE339"/>
                </a:solidFill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23361" y="562970"/>
            <a:ext cx="7584015" cy="1065833"/>
          </a:xfrm>
        </p:spPr>
        <p:txBody>
          <a:bodyPr>
            <a:noAutofit/>
          </a:bodyPr>
          <a:lstStyle>
            <a:lvl1pPr>
              <a:defRPr>
                <a:solidFill>
                  <a:srgbClr val="ED7A30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9" name="Inhaltsplatzhalter 25"/>
          <p:cNvSpPr>
            <a:spLocks noGrp="1"/>
          </p:cNvSpPr>
          <p:nvPr>
            <p:ph sz="quarter" idx="17"/>
          </p:nvPr>
        </p:nvSpPr>
        <p:spPr>
          <a:xfrm>
            <a:off x="6096002" y="1628775"/>
            <a:ext cx="6095999" cy="4895850"/>
          </a:xfrm>
          <a:solidFill>
            <a:schemeClr val="bg1"/>
          </a:solidFill>
        </p:spPr>
        <p:txBody>
          <a:bodyPr lIns="108000" tIns="108000" rIns="108000" bIns="108000"/>
          <a:lstStyle>
            <a:lvl1pPr>
              <a:lnSpc>
                <a:spcPts val="2000"/>
              </a:lnSpc>
              <a:defRPr sz="1600" b="0"/>
            </a:lvl1pPr>
            <a:lvl5pPr>
              <a:defRPr lang="de-CH" sz="1600" kern="1200" smtClean="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810336A-B40B-41D5-A101-549D9C3C5A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52384" y="116632"/>
            <a:ext cx="2097206" cy="126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132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Kapitel-Titelfolie grau, Text/2 Bilder 2/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778"/>
            <a:ext cx="12192000" cy="489656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778"/>
            <a:ext cx="12192000" cy="4896569"/>
          </a:xfrm>
          <a:prstGeom prst="rect">
            <a:avLst/>
          </a:prstGeom>
        </p:spPr>
      </p:pic>
      <p:sp>
        <p:nvSpPr>
          <p:cNvPr id="14" name="Textplatzhalter 39"/>
          <p:cNvSpPr>
            <a:spLocks noGrp="1"/>
          </p:cNvSpPr>
          <p:nvPr>
            <p:ph type="body" sz="quarter" idx="17"/>
          </p:nvPr>
        </p:nvSpPr>
        <p:spPr>
          <a:xfrm>
            <a:off x="624419" y="2592000"/>
            <a:ext cx="7152215" cy="35280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4400"/>
              </a:lnSpc>
              <a:buNone/>
              <a:defRPr sz="3700" b="1">
                <a:solidFill>
                  <a:srgbClr val="FEE33A"/>
                </a:solidFill>
              </a:defRPr>
            </a:lvl1pPr>
            <a:lvl2pPr marL="0" indent="0">
              <a:lnSpc>
                <a:spcPts val="4400"/>
              </a:lnSpc>
              <a:spcBef>
                <a:spcPts val="0"/>
              </a:spcBef>
              <a:buNone/>
              <a:defRPr sz="3700" b="0">
                <a:solidFill>
                  <a:srgbClr val="FEE33A"/>
                </a:solidFill>
              </a:defRPr>
            </a:lvl2pPr>
            <a:lvl3pPr marL="0" indent="0">
              <a:lnSpc>
                <a:spcPts val="2200"/>
              </a:lnSpc>
              <a:spcBef>
                <a:spcPts val="2200"/>
              </a:spcBef>
              <a:buNone/>
              <a:defRPr sz="2000">
                <a:solidFill>
                  <a:srgbClr val="FEE33A"/>
                </a:solidFill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1" name="Inhaltsplatzhalter 25"/>
          <p:cNvSpPr>
            <a:spLocks noGrp="1"/>
          </p:cNvSpPr>
          <p:nvPr>
            <p:ph sz="quarter" idx="18"/>
          </p:nvPr>
        </p:nvSpPr>
        <p:spPr>
          <a:xfrm>
            <a:off x="8208434" y="1628775"/>
            <a:ext cx="3983567" cy="2304000"/>
          </a:xfrm>
          <a:solidFill>
            <a:schemeClr val="bg1"/>
          </a:solidFill>
        </p:spPr>
        <p:txBody>
          <a:bodyPr lIns="108000" tIns="108000" rIns="108000" bIns="108000"/>
          <a:lstStyle>
            <a:lvl1pPr>
              <a:lnSpc>
                <a:spcPts val="2000"/>
              </a:lnSpc>
              <a:defRPr sz="1600" b="0"/>
            </a:lvl1pPr>
            <a:lvl5pPr>
              <a:defRPr lang="de-CH" sz="1600" kern="1200" smtClean="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5" name="Inhaltsplatzhalter 25"/>
          <p:cNvSpPr>
            <a:spLocks noGrp="1"/>
          </p:cNvSpPr>
          <p:nvPr>
            <p:ph sz="quarter" idx="19"/>
          </p:nvPr>
        </p:nvSpPr>
        <p:spPr>
          <a:xfrm>
            <a:off x="8208435" y="4220625"/>
            <a:ext cx="3983567" cy="2304000"/>
          </a:xfrm>
          <a:solidFill>
            <a:schemeClr val="bg1"/>
          </a:solidFill>
        </p:spPr>
        <p:txBody>
          <a:bodyPr lIns="108000" tIns="108000" rIns="108000" bIns="108000"/>
          <a:lstStyle>
            <a:lvl1pPr>
              <a:lnSpc>
                <a:spcPts val="2000"/>
              </a:lnSpc>
              <a:defRPr sz="1600" b="0"/>
            </a:lvl1pPr>
            <a:lvl5pPr>
              <a:defRPr lang="de-CH" sz="1600" kern="1200" smtClean="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itel 6"/>
          <p:cNvSpPr>
            <a:spLocks noGrp="1"/>
          </p:cNvSpPr>
          <p:nvPr>
            <p:ph type="title"/>
          </p:nvPr>
        </p:nvSpPr>
        <p:spPr>
          <a:xfrm>
            <a:off x="623361" y="562970"/>
            <a:ext cx="7584015" cy="1065833"/>
          </a:xfrm>
        </p:spPr>
        <p:txBody>
          <a:bodyPr>
            <a:noAutofit/>
          </a:bodyPr>
          <a:lstStyle>
            <a:lvl1pPr>
              <a:defRPr>
                <a:solidFill>
                  <a:srgbClr val="67757E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F501B8A-FB58-4704-A1AB-4714FB2F7A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6400" y="78944"/>
            <a:ext cx="2097206" cy="126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222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8.xml"/><Relationship Id="rId21" Type="http://schemas.openxmlformats.org/officeDocument/2006/relationships/slideLayout" Target="../slideLayouts/slideLayout26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5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472036"/>
            <a:ext cx="10957984" cy="43601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4419" y="1557341"/>
            <a:ext cx="10943167" cy="45688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6" r:id="rId3"/>
    <p:sldLayoutId id="2147483707" r:id="rId4"/>
    <p:sldLayoutId id="2147483741" r:id="rId5"/>
  </p:sldLayoutIdLst>
  <p:hf sldNum="0" hdr="0" ftr="0"/>
  <p:txStyles>
    <p:titleStyle>
      <a:lvl1pPr algn="l" defTabSz="914400" rtl="0" eaLnBrk="1" latinLnBrk="0" hangingPunct="1">
        <a:lnSpc>
          <a:spcPts val="3400"/>
        </a:lnSpc>
        <a:spcBef>
          <a:spcPct val="0"/>
        </a:spcBef>
        <a:buNone/>
        <a:defRPr sz="3000" b="1" kern="1200">
          <a:solidFill>
            <a:srgbClr val="67757E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ts val="3400"/>
        </a:lnSpc>
        <a:spcBef>
          <a:spcPts val="0"/>
        </a:spcBef>
        <a:buFont typeface="Arial" pitchFamily="34" charset="0"/>
        <a:buNone/>
        <a:defRPr sz="3000" b="1" kern="1200">
          <a:solidFill>
            <a:srgbClr val="67757E"/>
          </a:solidFill>
          <a:latin typeface="Arial" pitchFamily="34" charset="0"/>
          <a:ea typeface="+mn-ea"/>
          <a:cs typeface="Arial" pitchFamily="34" charset="0"/>
        </a:defRPr>
      </a:lvl1pPr>
      <a:lvl2pPr marL="0" indent="0" algn="l" defTabSz="914400" rtl="0" eaLnBrk="1" latinLnBrk="0" hangingPunct="1">
        <a:lnSpc>
          <a:spcPts val="2400"/>
        </a:lnSpc>
        <a:spcBef>
          <a:spcPts val="2400"/>
        </a:spcBef>
        <a:buFont typeface="Arial" pitchFamily="34" charset="0"/>
        <a:buNone/>
        <a:defRPr sz="2000" b="1" kern="1200">
          <a:solidFill>
            <a:srgbClr val="67757E"/>
          </a:solidFill>
          <a:latin typeface="Arial" pitchFamily="34" charset="0"/>
          <a:ea typeface="+mn-ea"/>
          <a:cs typeface="Arial" pitchFamily="34" charset="0"/>
        </a:defRPr>
      </a:lvl2pPr>
      <a:lvl3pPr marL="0" indent="0" algn="l" defTabSz="914400" rtl="0" eaLnBrk="1" latinLnBrk="0" hangingPunct="1">
        <a:lnSpc>
          <a:spcPts val="2400"/>
        </a:lnSpc>
        <a:spcBef>
          <a:spcPts val="2400"/>
        </a:spcBef>
        <a:buFont typeface="Arial" pitchFamily="34" charset="0"/>
        <a:buNone/>
        <a:defRPr sz="2000" kern="1200">
          <a:solidFill>
            <a:srgbClr val="67757E"/>
          </a:solidFill>
          <a:latin typeface="Arial" pitchFamily="34" charset="0"/>
          <a:ea typeface="+mn-ea"/>
          <a:cs typeface="Arial" pitchFamily="34" charset="0"/>
        </a:defRPr>
      </a:lvl3pPr>
      <a:lvl4pPr marL="180000" indent="-180000" algn="l" defTabSz="914400" rtl="0" eaLnBrk="1" latinLnBrk="0" hangingPunct="1">
        <a:lnSpc>
          <a:spcPts val="2400"/>
        </a:lnSpc>
        <a:spcBef>
          <a:spcPts val="0"/>
        </a:spcBef>
        <a:buFont typeface="Arial" pitchFamily="34" charset="0"/>
        <a:buChar char="•"/>
        <a:defRPr sz="2000" kern="1200">
          <a:solidFill>
            <a:srgbClr val="67757E"/>
          </a:solidFill>
          <a:latin typeface="Arial" pitchFamily="34" charset="0"/>
          <a:ea typeface="+mn-ea"/>
          <a:cs typeface="Arial" pitchFamily="34" charset="0"/>
        </a:defRPr>
      </a:lvl4pPr>
      <a:lvl5pPr marL="0" indent="0" algn="l" defTabSz="914400" rtl="0" eaLnBrk="1" latinLnBrk="0" hangingPunct="1">
        <a:lnSpc>
          <a:spcPts val="2000"/>
        </a:lnSpc>
        <a:spcBef>
          <a:spcPts val="0"/>
        </a:spcBef>
        <a:buFont typeface="Arial" pitchFamily="34" charset="0"/>
        <a:buNone/>
        <a:defRPr sz="1600" kern="1200">
          <a:solidFill>
            <a:srgbClr val="67757E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472036"/>
            <a:ext cx="10957984" cy="43601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4419" y="1557341"/>
            <a:ext cx="10943167" cy="45688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6279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  <p:sldLayoutId id="2147483760" r:id="rId18"/>
    <p:sldLayoutId id="2147483761" r:id="rId19"/>
    <p:sldLayoutId id="2147483762" r:id="rId20"/>
    <p:sldLayoutId id="2147483763" r:id="rId21"/>
    <p:sldLayoutId id="2147483764" r:id="rId22"/>
  </p:sldLayoutIdLst>
  <p:hf sldNum="0" hdr="0" ftr="0"/>
  <p:txStyles>
    <p:titleStyle>
      <a:lvl1pPr algn="l" defTabSz="914400" rtl="0" eaLnBrk="1" latinLnBrk="0" hangingPunct="1">
        <a:lnSpc>
          <a:spcPts val="3400"/>
        </a:lnSpc>
        <a:spcBef>
          <a:spcPct val="0"/>
        </a:spcBef>
        <a:buNone/>
        <a:defRPr sz="3000" b="1" kern="1200">
          <a:solidFill>
            <a:srgbClr val="67757E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ts val="3400"/>
        </a:lnSpc>
        <a:spcBef>
          <a:spcPts val="0"/>
        </a:spcBef>
        <a:buFont typeface="Arial" pitchFamily="34" charset="0"/>
        <a:buNone/>
        <a:defRPr sz="3000" b="1" kern="1200">
          <a:solidFill>
            <a:srgbClr val="67757E"/>
          </a:solidFill>
          <a:latin typeface="Arial" pitchFamily="34" charset="0"/>
          <a:ea typeface="+mn-ea"/>
          <a:cs typeface="Arial" pitchFamily="34" charset="0"/>
        </a:defRPr>
      </a:lvl1pPr>
      <a:lvl2pPr marL="0" indent="0" algn="l" defTabSz="914400" rtl="0" eaLnBrk="1" latinLnBrk="0" hangingPunct="1">
        <a:lnSpc>
          <a:spcPts val="2400"/>
        </a:lnSpc>
        <a:spcBef>
          <a:spcPts val="2400"/>
        </a:spcBef>
        <a:buFont typeface="Arial" pitchFamily="34" charset="0"/>
        <a:buNone/>
        <a:defRPr sz="2000" b="1" kern="1200">
          <a:solidFill>
            <a:srgbClr val="67757E"/>
          </a:solidFill>
          <a:latin typeface="Arial" pitchFamily="34" charset="0"/>
          <a:ea typeface="+mn-ea"/>
          <a:cs typeface="Arial" pitchFamily="34" charset="0"/>
        </a:defRPr>
      </a:lvl2pPr>
      <a:lvl3pPr marL="0" indent="0" algn="l" defTabSz="914400" rtl="0" eaLnBrk="1" latinLnBrk="0" hangingPunct="1">
        <a:lnSpc>
          <a:spcPts val="2400"/>
        </a:lnSpc>
        <a:spcBef>
          <a:spcPts val="2400"/>
        </a:spcBef>
        <a:buFont typeface="Arial" pitchFamily="34" charset="0"/>
        <a:buNone/>
        <a:defRPr sz="2000" kern="1200">
          <a:solidFill>
            <a:srgbClr val="67757E"/>
          </a:solidFill>
          <a:latin typeface="Arial" pitchFamily="34" charset="0"/>
          <a:ea typeface="+mn-ea"/>
          <a:cs typeface="Arial" pitchFamily="34" charset="0"/>
        </a:defRPr>
      </a:lvl3pPr>
      <a:lvl4pPr marL="180000" indent="-180000" algn="l" defTabSz="914400" rtl="0" eaLnBrk="1" latinLnBrk="0" hangingPunct="1">
        <a:lnSpc>
          <a:spcPts val="2400"/>
        </a:lnSpc>
        <a:spcBef>
          <a:spcPts val="0"/>
        </a:spcBef>
        <a:buFont typeface="Arial" pitchFamily="34" charset="0"/>
        <a:buChar char="•"/>
        <a:defRPr sz="2000" kern="1200">
          <a:solidFill>
            <a:srgbClr val="67757E"/>
          </a:solidFill>
          <a:latin typeface="Arial" pitchFamily="34" charset="0"/>
          <a:ea typeface="+mn-ea"/>
          <a:cs typeface="Arial" pitchFamily="34" charset="0"/>
        </a:defRPr>
      </a:lvl4pPr>
      <a:lvl5pPr marL="0" indent="0" algn="l" defTabSz="914400" rtl="0" eaLnBrk="1" latinLnBrk="0" hangingPunct="1">
        <a:lnSpc>
          <a:spcPts val="2000"/>
        </a:lnSpc>
        <a:spcBef>
          <a:spcPts val="0"/>
        </a:spcBef>
        <a:buFont typeface="Arial" pitchFamily="34" charset="0"/>
        <a:buNone/>
        <a:defRPr sz="1600" kern="1200">
          <a:solidFill>
            <a:srgbClr val="67757E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hyperlink" Target="Integrierter%20Musikunterricht.mp4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../SJ%2024_25/Was%20ist%20das%20f&#252;r%20ein%20Buch.mp3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barefootliam-stock.deviantart.com/art/Old-leather-book-locked-closed-82983077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chemeClr val="bg1"/>
                </a:solidFill>
              </a:rPr>
              <a:t>Herzlich Willkommen</a:t>
            </a:r>
            <a:br>
              <a:rPr lang="de-CH" dirty="0">
                <a:solidFill>
                  <a:schemeClr val="bg1"/>
                </a:solidFill>
              </a:rPr>
            </a:br>
            <a:r>
              <a:rPr lang="de-CH" dirty="0">
                <a:solidFill>
                  <a:schemeClr val="bg1"/>
                </a:solidFill>
              </a:rPr>
              <a:t>beim Elternabend </a:t>
            </a:r>
            <a:br>
              <a:rPr lang="de-CH" dirty="0">
                <a:solidFill>
                  <a:schemeClr val="bg1"/>
                </a:solidFill>
              </a:rPr>
            </a:br>
            <a:r>
              <a:rPr lang="de-CH" dirty="0">
                <a:solidFill>
                  <a:schemeClr val="bg1"/>
                </a:solidFill>
              </a:rPr>
              <a:t>zum Start in die 3. Primar!</a:t>
            </a:r>
            <a:endParaRPr lang="de-CH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42294C8-7900-48CC-BF76-D49D78BEBA6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CH" sz="3200" b="0" dirty="0"/>
              <a:t>Die Klasse bleibt in der Regel zusammen.</a:t>
            </a:r>
          </a:p>
          <a:p>
            <a:pPr>
              <a:lnSpc>
                <a:spcPct val="100000"/>
              </a:lnSpc>
            </a:pPr>
            <a:endParaRPr lang="de-CH" sz="3200" b="0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CH" sz="3200" b="0" dirty="0"/>
              <a:t>Alle bisherigen Fächer und Inhalte bleiben bestehen – sie werden z.T. anders gewichtet.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CH" sz="3200" b="0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CH" sz="3200" b="0" dirty="0"/>
              <a:t>Standortgespräche Dezember / Januar</a:t>
            </a:r>
          </a:p>
          <a:p>
            <a:pPr>
              <a:lnSpc>
                <a:spcPct val="100000"/>
              </a:lnSpc>
            </a:pPr>
            <a:endParaRPr lang="de-CH" sz="3200" b="0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CH" sz="3200" b="0" dirty="0"/>
              <a:t>Regelungen der Schule wie Urlaubsregelung, </a:t>
            </a:r>
            <a:r>
              <a:rPr lang="de-CH" sz="3200" b="0" dirty="0" err="1"/>
              <a:t>Jokertage</a:t>
            </a:r>
            <a:r>
              <a:rPr lang="de-CH" sz="3200" b="0" dirty="0"/>
              <a:t>, Rechte und Pflichten der Eltern  </a:t>
            </a:r>
          </a:p>
          <a:p>
            <a:endParaRPr lang="de-CH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8548BC6-937B-4578-8D18-66E9496CF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61" y="562967"/>
            <a:ext cx="7584015" cy="436017"/>
          </a:xfrm>
        </p:spPr>
        <p:txBody>
          <a:bodyPr/>
          <a:lstStyle/>
          <a:p>
            <a:r>
              <a:rPr lang="de-CH" dirty="0"/>
              <a:t>Was bleibt gleich?</a:t>
            </a:r>
          </a:p>
        </p:txBody>
      </p:sp>
    </p:spTree>
    <p:extLst>
      <p:ext uri="{BB962C8B-B14F-4D97-AF65-F5344CB8AC3E}">
        <p14:creationId xmlns:p14="http://schemas.microsoft.com/office/powerpoint/2010/main" val="1685060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FE151DC-7C7D-4679-BF7A-C0F0B169344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F0B644D-9900-4C50-9B44-19763B7C4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1784" y="1772971"/>
            <a:ext cx="6480720" cy="4947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el 3">
            <a:extLst>
              <a:ext uri="{FF2B5EF4-FFF2-40B4-BE49-F238E27FC236}">
                <a16:creationId xmlns:a16="http://schemas.microsoft.com/office/drawing/2014/main" id="{0DFD1CC9-6AAB-4389-BF5C-76F3BDE18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563563"/>
            <a:ext cx="7583487" cy="871537"/>
          </a:xfrm>
        </p:spPr>
        <p:txBody>
          <a:bodyPr/>
          <a:lstStyle/>
          <a:p>
            <a:r>
              <a:rPr lang="de-CH" dirty="0"/>
              <a:t>Überfachliche Kompetenzen gemäss Lehrplan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1649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4FAA0BA-7734-42E6-86CA-CA05F6B5FD1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16024" y="1952625"/>
            <a:ext cx="11856640" cy="4248150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CH" sz="3200" b="0" dirty="0"/>
              <a:t>Hausaufgaben bleiben weiterhin ein wichtiger Bestandteil zur Verarbeitung des Schulstoffes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CH" sz="3200" b="0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CH" sz="3200" b="0" dirty="0"/>
              <a:t>Hausaufgaben werden eventuell umfangreicher und komplexer.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CH" sz="3200" b="0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CH" sz="3200" b="0" dirty="0"/>
              <a:t>Gute Hausaufgabenbegleitung durch die Eltern ist: </a:t>
            </a:r>
          </a:p>
          <a:p>
            <a:pPr>
              <a:lnSpc>
                <a:spcPct val="100000"/>
              </a:lnSpc>
            </a:pPr>
            <a:r>
              <a:rPr lang="de-CH" sz="3200" b="0" dirty="0"/>
              <a:t> </a:t>
            </a:r>
            <a:r>
              <a:rPr lang="de-CH" sz="3200" b="0" dirty="0">
                <a:sym typeface="Wingdings" panose="05000000000000000000" pitchFamily="2" charset="2"/>
              </a:rPr>
              <a:t>	 </a:t>
            </a:r>
            <a:r>
              <a:rPr lang="de-CH" sz="3200" b="0" dirty="0"/>
              <a:t>Interesse zeigen</a:t>
            </a:r>
          </a:p>
          <a:p>
            <a:pPr>
              <a:lnSpc>
                <a:spcPct val="100000"/>
              </a:lnSpc>
            </a:pPr>
            <a:r>
              <a:rPr lang="de-CH" sz="3200" b="0" dirty="0"/>
              <a:t>	</a:t>
            </a:r>
            <a:r>
              <a:rPr lang="de-CH" sz="3200" b="0" dirty="0">
                <a:sym typeface="Wingdings" panose="05000000000000000000" pitchFamily="2" charset="2"/>
              </a:rPr>
              <a:t> Hilfe bei der Organisation und Zeiteinteilung</a:t>
            </a:r>
          </a:p>
          <a:p>
            <a:pPr>
              <a:lnSpc>
                <a:spcPct val="100000"/>
              </a:lnSpc>
            </a:pPr>
            <a:r>
              <a:rPr lang="de-CH" sz="3200" b="0" dirty="0">
                <a:sym typeface="Wingdings" panose="05000000000000000000" pitchFamily="2" charset="2"/>
              </a:rPr>
              <a:t>	 Arbeitsplatz für das Kind ermöglichen</a:t>
            </a:r>
            <a:endParaRPr lang="de-CH" sz="3200" b="0" dirty="0"/>
          </a:p>
          <a:p>
            <a:pPr>
              <a:lnSpc>
                <a:spcPct val="100000"/>
              </a:lnSpc>
            </a:pPr>
            <a:endParaRPr lang="de-CH" b="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94ACFCF-B636-4A05-A428-F09170348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61" y="562967"/>
            <a:ext cx="7584015" cy="436017"/>
          </a:xfrm>
        </p:spPr>
        <p:txBody>
          <a:bodyPr/>
          <a:lstStyle/>
          <a:p>
            <a:r>
              <a:rPr lang="de-CH" dirty="0"/>
              <a:t>Fast gleich bleibend: Hausaufgaben</a:t>
            </a:r>
          </a:p>
        </p:txBody>
      </p:sp>
    </p:spTree>
    <p:extLst>
      <p:ext uri="{BB962C8B-B14F-4D97-AF65-F5344CB8AC3E}">
        <p14:creationId xmlns:p14="http://schemas.microsoft.com/office/powerpoint/2010/main" val="3852607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3000481-D26E-45F6-9667-2456A0AA783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97758" y="2046883"/>
            <a:ext cx="5039534" cy="4248150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CH" b="0" dirty="0"/>
              <a:t>Neue Inhalte der Fächer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CH" b="0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CH" b="0" dirty="0"/>
              <a:t>Noten in D, M, NMG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CH" b="0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CH" b="0" dirty="0"/>
              <a:t>Eventuell neuer Schulweg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CH" b="0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CH" b="0" dirty="0"/>
              <a:t>In der Regel neue Lehrpersonen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CH" b="0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CH" b="0" dirty="0"/>
              <a:t>Lager </a:t>
            </a:r>
          </a:p>
          <a:p>
            <a:endParaRPr lang="de-CH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87761E5-9086-40DB-BE51-36E8EDE22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61" y="562967"/>
            <a:ext cx="7584015" cy="436017"/>
          </a:xfrm>
        </p:spPr>
        <p:txBody>
          <a:bodyPr/>
          <a:lstStyle/>
          <a:p>
            <a:r>
              <a:rPr lang="de-CH" dirty="0"/>
              <a:t>Was ist neu im 2. Zyklus?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01C7E542-D09B-4185-B819-91C449E1614F}"/>
              </a:ext>
            </a:extLst>
          </p:cNvPr>
          <p:cNvGrpSpPr/>
          <p:nvPr/>
        </p:nvGrpSpPr>
        <p:grpSpPr>
          <a:xfrm>
            <a:off x="5663952" y="2145668"/>
            <a:ext cx="6130290" cy="3862064"/>
            <a:chOff x="5088878" y="2169824"/>
            <a:chExt cx="6130290" cy="3862064"/>
          </a:xfrm>
        </p:grpSpPr>
        <p:sp>
          <p:nvSpPr>
            <p:cNvPr id="6" name="Inhaltsplatzhalter 24">
              <a:extLst>
                <a:ext uri="{FF2B5EF4-FFF2-40B4-BE49-F238E27FC236}">
                  <a16:creationId xmlns:a16="http://schemas.microsoft.com/office/drawing/2014/main" id="{FC166F26-B61C-447B-85BF-AB416776085D}"/>
                </a:ext>
              </a:extLst>
            </p:cNvPr>
            <p:cNvSpPr txBox="1">
              <a:spLocks/>
            </p:cNvSpPr>
            <p:nvPr/>
          </p:nvSpPr>
          <p:spPr>
            <a:xfrm>
              <a:off x="9408368" y="4221088"/>
              <a:ext cx="1810800" cy="18108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>
              <a:lvl1pPr marL="0" indent="0" algn="l" defTabSz="914400" rtl="0" eaLnBrk="1" latinLnBrk="0" hangingPunct="1">
                <a:lnSpc>
                  <a:spcPts val="3400"/>
                </a:lnSpc>
                <a:spcBef>
                  <a:spcPts val="0"/>
                </a:spcBef>
                <a:buFont typeface="Arial" pitchFamily="34" charset="0"/>
                <a:buNone/>
                <a:defRPr sz="30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ts val="2400"/>
                </a:lnSpc>
                <a:spcBef>
                  <a:spcPts val="2400"/>
                </a:spcBef>
                <a:buFont typeface="Arial" pitchFamily="34" charset="0"/>
                <a:buNone/>
                <a:defRPr sz="20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ts val="2400"/>
                </a:lnSpc>
                <a:spcBef>
                  <a:spcPts val="2400"/>
                </a:spcBef>
                <a:buFont typeface="Arial" pitchFamily="34" charset="0"/>
                <a:buNone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80000" indent="-180000" algn="l" defTabSz="914400" rtl="0" eaLnBrk="1" latinLnBrk="0" hangingPunct="1">
                <a:lnSpc>
                  <a:spcPts val="2400"/>
                </a:lnSpc>
                <a:spcBef>
                  <a:spcPts val="0"/>
                </a:spcBef>
                <a:buFont typeface="Arial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ts val="2000"/>
                </a:lnSpc>
                <a:spcBef>
                  <a:spcPts val="0"/>
                </a:spcBef>
                <a:buFont typeface="Arial" pitchFamily="34" charset="0"/>
                <a:buNone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CH" sz="1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Musik</a:t>
              </a:r>
            </a:p>
          </p:txBody>
        </p:sp>
        <p:sp>
          <p:nvSpPr>
            <p:cNvPr id="7" name="Inhaltsplatzhalter 24">
              <a:extLst>
                <a:ext uri="{FF2B5EF4-FFF2-40B4-BE49-F238E27FC236}">
                  <a16:creationId xmlns:a16="http://schemas.microsoft.com/office/drawing/2014/main" id="{52C0BC69-6CDF-407E-BF6A-9F3EF58C3193}"/>
                </a:ext>
              </a:extLst>
            </p:cNvPr>
            <p:cNvSpPr txBox="1">
              <a:spLocks/>
            </p:cNvSpPr>
            <p:nvPr/>
          </p:nvSpPr>
          <p:spPr>
            <a:xfrm>
              <a:off x="7248623" y="4221088"/>
              <a:ext cx="1810800" cy="18108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/>
            <a:lstStyle>
              <a:lvl1pPr marL="0" indent="0" algn="l" defTabSz="914400" rtl="0" eaLnBrk="1" latinLnBrk="0" hangingPunct="1">
                <a:lnSpc>
                  <a:spcPts val="3400"/>
                </a:lnSpc>
                <a:spcBef>
                  <a:spcPts val="0"/>
                </a:spcBef>
                <a:buFont typeface="Arial" pitchFamily="34" charset="0"/>
                <a:buNone/>
                <a:defRPr sz="3000" b="1" kern="1200">
                  <a:solidFill>
                    <a:srgbClr val="67757E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0" indent="0" algn="l" defTabSz="914400" rtl="0" eaLnBrk="1" latinLnBrk="0" hangingPunct="1">
                <a:lnSpc>
                  <a:spcPts val="2400"/>
                </a:lnSpc>
                <a:spcBef>
                  <a:spcPts val="2400"/>
                </a:spcBef>
                <a:buFont typeface="Arial" pitchFamily="34" charset="0"/>
                <a:buNone/>
                <a:defRPr sz="2000" b="1" kern="1200">
                  <a:solidFill>
                    <a:srgbClr val="67757E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0" indent="0" algn="l" defTabSz="914400" rtl="0" eaLnBrk="1" latinLnBrk="0" hangingPunct="1">
                <a:lnSpc>
                  <a:spcPts val="2400"/>
                </a:lnSpc>
                <a:spcBef>
                  <a:spcPts val="2400"/>
                </a:spcBef>
                <a:buFont typeface="Arial" pitchFamily="34" charset="0"/>
                <a:buNone/>
                <a:defRPr sz="2000" kern="1200">
                  <a:solidFill>
                    <a:srgbClr val="67757E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80000" indent="-180000" algn="l" defTabSz="914400" rtl="0" eaLnBrk="1" latinLnBrk="0" hangingPunct="1">
                <a:lnSpc>
                  <a:spcPts val="2400"/>
                </a:lnSpc>
                <a:spcBef>
                  <a:spcPts val="0"/>
                </a:spcBef>
                <a:buFont typeface="Arial" pitchFamily="34" charset="0"/>
                <a:buChar char="•"/>
                <a:defRPr sz="2000" kern="1200">
                  <a:solidFill>
                    <a:srgbClr val="67757E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0" indent="0" algn="l" defTabSz="914400" rtl="0" eaLnBrk="1" latinLnBrk="0" hangingPunct="1">
                <a:lnSpc>
                  <a:spcPts val="2000"/>
                </a:lnSpc>
                <a:spcBef>
                  <a:spcPts val="0"/>
                </a:spcBef>
                <a:buFont typeface="Arial" pitchFamily="34" charset="0"/>
                <a:buNone/>
                <a:defRPr sz="1600" kern="1200">
                  <a:solidFill>
                    <a:srgbClr val="67757E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CH" sz="1800" dirty="0">
                  <a:solidFill>
                    <a:schemeClr val="bg1"/>
                  </a:solidFill>
                </a:rPr>
                <a:t>Sport</a:t>
              </a:r>
              <a:r>
                <a:rPr lang="de-CH" sz="1800" dirty="0"/>
                <a:t> </a:t>
              </a:r>
            </a:p>
          </p:txBody>
        </p:sp>
        <p:sp>
          <p:nvSpPr>
            <p:cNvPr id="8" name="Inhaltsplatzhalter 21">
              <a:extLst>
                <a:ext uri="{FF2B5EF4-FFF2-40B4-BE49-F238E27FC236}">
                  <a16:creationId xmlns:a16="http://schemas.microsoft.com/office/drawing/2014/main" id="{325F31AB-9D31-4805-867A-E97557317838}"/>
                </a:ext>
              </a:extLst>
            </p:cNvPr>
            <p:cNvSpPr txBox="1">
              <a:spLocks/>
            </p:cNvSpPr>
            <p:nvPr/>
          </p:nvSpPr>
          <p:spPr>
            <a:xfrm>
              <a:off x="5088878" y="4221088"/>
              <a:ext cx="1810800" cy="1810800"/>
            </a:xfrm>
            <a:prstGeom prst="rect">
              <a:avLst/>
            </a:prstGeom>
            <a:gradFill>
              <a:gsLst>
                <a:gs pos="0">
                  <a:srgbClr val="F7F6FC"/>
                </a:gs>
                <a:gs pos="29000">
                  <a:srgbClr val="FF0000"/>
                </a:gs>
                <a:gs pos="69000">
                  <a:srgbClr val="385D8A"/>
                </a:gs>
                <a:gs pos="100000">
                  <a:srgbClr val="385D8A"/>
                </a:gs>
              </a:gsLst>
              <a:lin ang="5400000" scaled="1"/>
            </a:gradFill>
          </p:spPr>
          <p:txBody>
            <a:bodyPr/>
            <a:lstStyle>
              <a:lvl1pPr marL="0" indent="0" algn="l" defTabSz="914400" rtl="0" eaLnBrk="1" latinLnBrk="0" hangingPunct="1">
                <a:lnSpc>
                  <a:spcPts val="3400"/>
                </a:lnSpc>
                <a:spcBef>
                  <a:spcPts val="0"/>
                </a:spcBef>
                <a:buFont typeface="Arial" pitchFamily="34" charset="0"/>
                <a:buNone/>
                <a:defRPr sz="3000" b="1" kern="1200">
                  <a:solidFill>
                    <a:srgbClr val="67757E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0" indent="0" algn="l" defTabSz="914400" rtl="0" eaLnBrk="1" latinLnBrk="0" hangingPunct="1">
                <a:lnSpc>
                  <a:spcPts val="2400"/>
                </a:lnSpc>
                <a:spcBef>
                  <a:spcPts val="2400"/>
                </a:spcBef>
                <a:buFont typeface="Arial" pitchFamily="34" charset="0"/>
                <a:buNone/>
                <a:defRPr sz="2000" b="1" kern="1200">
                  <a:solidFill>
                    <a:srgbClr val="67757E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0" indent="0" algn="l" defTabSz="914400" rtl="0" eaLnBrk="1" latinLnBrk="0" hangingPunct="1">
                <a:lnSpc>
                  <a:spcPts val="2400"/>
                </a:lnSpc>
                <a:spcBef>
                  <a:spcPts val="2400"/>
                </a:spcBef>
                <a:buFont typeface="Arial" pitchFamily="34" charset="0"/>
                <a:buNone/>
                <a:defRPr sz="2000" kern="1200">
                  <a:solidFill>
                    <a:srgbClr val="67757E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80000" indent="-180000" algn="l" defTabSz="914400" rtl="0" eaLnBrk="1" latinLnBrk="0" hangingPunct="1">
                <a:lnSpc>
                  <a:spcPts val="2400"/>
                </a:lnSpc>
                <a:spcBef>
                  <a:spcPts val="0"/>
                </a:spcBef>
                <a:buFont typeface="Arial" pitchFamily="34" charset="0"/>
                <a:buChar char="•"/>
                <a:defRPr sz="2000" kern="1200">
                  <a:solidFill>
                    <a:srgbClr val="67757E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0" indent="0" algn="l" defTabSz="914400" rtl="0" eaLnBrk="1" latinLnBrk="0" hangingPunct="1">
                <a:lnSpc>
                  <a:spcPts val="2000"/>
                </a:lnSpc>
                <a:spcBef>
                  <a:spcPts val="0"/>
                </a:spcBef>
                <a:buFont typeface="Arial" pitchFamily="34" charset="0"/>
                <a:buNone/>
                <a:defRPr sz="1600" kern="1200">
                  <a:solidFill>
                    <a:srgbClr val="67757E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CH" sz="1800">
                  <a:solidFill>
                    <a:schemeClr val="bg1"/>
                  </a:solidFill>
                </a:rPr>
                <a:t>Werken textil und nicht textil</a:t>
              </a:r>
            </a:p>
            <a:p>
              <a:r>
                <a:rPr lang="de-CH" sz="1800">
                  <a:solidFill>
                    <a:schemeClr val="bg1"/>
                  </a:solidFill>
                </a:rPr>
                <a:t>Bildnerisches Gestalten</a:t>
              </a:r>
            </a:p>
            <a:p>
              <a:endParaRPr lang="de-CH" sz="1800" dirty="0">
                <a:solidFill>
                  <a:schemeClr val="bg1"/>
                </a:solidFill>
              </a:endParaRPr>
            </a:p>
          </p:txBody>
        </p:sp>
        <p:sp>
          <p:nvSpPr>
            <p:cNvPr id="9" name="Inhaltsplatzhalter 12">
              <a:extLst>
                <a:ext uri="{FF2B5EF4-FFF2-40B4-BE49-F238E27FC236}">
                  <a16:creationId xmlns:a16="http://schemas.microsoft.com/office/drawing/2014/main" id="{476E1398-A229-4A9C-9A23-FC17C5560DFA}"/>
                </a:ext>
              </a:extLst>
            </p:cNvPr>
            <p:cNvSpPr txBox="1">
              <a:spLocks/>
            </p:cNvSpPr>
            <p:nvPr/>
          </p:nvSpPr>
          <p:spPr>
            <a:xfrm>
              <a:off x="5088878" y="2193682"/>
              <a:ext cx="1810800" cy="1810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/>
            <a:lstStyle>
              <a:lvl1pPr marL="0" indent="0" algn="l" defTabSz="914400" rtl="0" eaLnBrk="1" latinLnBrk="0" hangingPunct="1">
                <a:lnSpc>
                  <a:spcPts val="3400"/>
                </a:lnSpc>
                <a:spcBef>
                  <a:spcPts val="0"/>
                </a:spcBef>
                <a:buFont typeface="Arial" pitchFamily="34" charset="0"/>
                <a:buNone/>
                <a:defRPr sz="3000" b="1" kern="1200">
                  <a:solidFill>
                    <a:srgbClr val="67757E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0" indent="0" algn="l" defTabSz="914400" rtl="0" eaLnBrk="1" latinLnBrk="0" hangingPunct="1">
                <a:lnSpc>
                  <a:spcPts val="2400"/>
                </a:lnSpc>
                <a:spcBef>
                  <a:spcPts val="2400"/>
                </a:spcBef>
                <a:buFont typeface="Arial" pitchFamily="34" charset="0"/>
                <a:buNone/>
                <a:defRPr sz="2000" b="1" kern="1200">
                  <a:solidFill>
                    <a:srgbClr val="67757E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0" indent="0" algn="l" defTabSz="914400" rtl="0" eaLnBrk="1" latinLnBrk="0" hangingPunct="1">
                <a:lnSpc>
                  <a:spcPts val="2400"/>
                </a:lnSpc>
                <a:spcBef>
                  <a:spcPts val="2400"/>
                </a:spcBef>
                <a:buFont typeface="Arial" pitchFamily="34" charset="0"/>
                <a:buNone/>
                <a:defRPr sz="2000" kern="1200">
                  <a:solidFill>
                    <a:srgbClr val="67757E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80000" indent="-180000" algn="l" defTabSz="914400" rtl="0" eaLnBrk="1" latinLnBrk="0" hangingPunct="1">
                <a:lnSpc>
                  <a:spcPts val="2400"/>
                </a:lnSpc>
                <a:spcBef>
                  <a:spcPts val="0"/>
                </a:spcBef>
                <a:buFont typeface="Arial" pitchFamily="34" charset="0"/>
                <a:buChar char="•"/>
                <a:defRPr sz="2000" kern="1200">
                  <a:solidFill>
                    <a:srgbClr val="67757E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0" indent="0" algn="l" defTabSz="914400" rtl="0" eaLnBrk="1" latinLnBrk="0" hangingPunct="1">
                <a:lnSpc>
                  <a:spcPts val="2000"/>
                </a:lnSpc>
                <a:spcBef>
                  <a:spcPts val="0"/>
                </a:spcBef>
                <a:buFont typeface="Arial" pitchFamily="34" charset="0"/>
                <a:buNone/>
                <a:defRPr sz="1600" kern="1200">
                  <a:solidFill>
                    <a:srgbClr val="67757E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CH" sz="1800" dirty="0"/>
                <a:t>Sprache*</a:t>
              </a:r>
              <a:r>
                <a:rPr lang="de-CH" sz="2200" dirty="0"/>
                <a:t> </a:t>
              </a:r>
            </a:p>
            <a:p>
              <a:r>
                <a:rPr lang="de-CH" dirty="0" err="1">
                  <a:solidFill>
                    <a:schemeClr val="bg1">
                      <a:lumMod val="50000"/>
                    </a:schemeClr>
                  </a:solidFill>
                </a:rPr>
                <a:t>DeutschF</a:t>
              </a:r>
              <a:r>
                <a:rPr lang="de-CH" dirty="0">
                  <a:solidFill>
                    <a:schemeClr val="bg1">
                      <a:lumMod val="50000"/>
                    </a:schemeClr>
                  </a:solidFill>
                </a:rPr>
                <a:t> 3. Kl.</a:t>
              </a:r>
            </a:p>
            <a:p>
              <a:r>
                <a:rPr lang="de-CH" dirty="0">
                  <a:solidFill>
                    <a:schemeClr val="bg1">
                      <a:lumMod val="50000"/>
                    </a:schemeClr>
                  </a:solidFill>
                </a:rPr>
                <a:t>E 5. Kl.</a:t>
              </a:r>
            </a:p>
          </p:txBody>
        </p:sp>
        <p:sp>
          <p:nvSpPr>
            <p:cNvPr id="10" name="Inhaltsplatzhalter 20">
              <a:extLst>
                <a:ext uri="{FF2B5EF4-FFF2-40B4-BE49-F238E27FC236}">
                  <a16:creationId xmlns:a16="http://schemas.microsoft.com/office/drawing/2014/main" id="{84B04AC2-546D-491B-9E7F-9532BCEE0738}"/>
                </a:ext>
              </a:extLst>
            </p:cNvPr>
            <p:cNvSpPr txBox="1">
              <a:spLocks/>
            </p:cNvSpPr>
            <p:nvPr/>
          </p:nvSpPr>
          <p:spPr>
            <a:xfrm>
              <a:off x="7218557" y="2193681"/>
              <a:ext cx="1810800" cy="176308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/>
            <a:lstStyle>
              <a:lvl1pPr marL="0" indent="0" algn="l" defTabSz="914400" rtl="0" eaLnBrk="1" latinLnBrk="0" hangingPunct="1">
                <a:lnSpc>
                  <a:spcPts val="3400"/>
                </a:lnSpc>
                <a:spcBef>
                  <a:spcPts val="0"/>
                </a:spcBef>
                <a:buFont typeface="Arial" pitchFamily="34" charset="0"/>
                <a:buNone/>
                <a:defRPr sz="3000" b="1" kern="1200">
                  <a:solidFill>
                    <a:srgbClr val="67757E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0" indent="0" algn="l" defTabSz="914400" rtl="0" eaLnBrk="1" latinLnBrk="0" hangingPunct="1">
                <a:lnSpc>
                  <a:spcPts val="2400"/>
                </a:lnSpc>
                <a:spcBef>
                  <a:spcPts val="2400"/>
                </a:spcBef>
                <a:buFont typeface="Arial" pitchFamily="34" charset="0"/>
                <a:buNone/>
                <a:defRPr sz="2000" b="1" kern="1200">
                  <a:solidFill>
                    <a:srgbClr val="67757E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0" indent="0" algn="l" defTabSz="914400" rtl="0" eaLnBrk="1" latinLnBrk="0" hangingPunct="1">
                <a:lnSpc>
                  <a:spcPts val="2400"/>
                </a:lnSpc>
                <a:spcBef>
                  <a:spcPts val="2400"/>
                </a:spcBef>
                <a:buFont typeface="Arial" pitchFamily="34" charset="0"/>
                <a:buNone/>
                <a:defRPr sz="2000" kern="1200">
                  <a:solidFill>
                    <a:srgbClr val="67757E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80000" indent="-180000" algn="l" defTabSz="914400" rtl="0" eaLnBrk="1" latinLnBrk="0" hangingPunct="1">
                <a:lnSpc>
                  <a:spcPts val="2400"/>
                </a:lnSpc>
                <a:spcBef>
                  <a:spcPts val="0"/>
                </a:spcBef>
                <a:buFont typeface="Arial" pitchFamily="34" charset="0"/>
                <a:buChar char="•"/>
                <a:defRPr sz="2000" kern="1200">
                  <a:solidFill>
                    <a:srgbClr val="67757E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0" indent="0" algn="l" defTabSz="914400" rtl="0" eaLnBrk="1" latinLnBrk="0" hangingPunct="1">
                <a:lnSpc>
                  <a:spcPts val="2000"/>
                </a:lnSpc>
                <a:spcBef>
                  <a:spcPts val="0"/>
                </a:spcBef>
                <a:buFont typeface="Arial" pitchFamily="34" charset="0"/>
                <a:buNone/>
                <a:defRPr sz="1600" kern="1200">
                  <a:solidFill>
                    <a:srgbClr val="67757E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CH" sz="1800" dirty="0">
                  <a:solidFill>
                    <a:schemeClr val="bg1"/>
                  </a:solidFill>
                </a:rPr>
                <a:t>Mathematik</a:t>
              </a:r>
            </a:p>
          </p:txBody>
        </p:sp>
        <p:sp>
          <p:nvSpPr>
            <p:cNvPr id="11" name="Inhaltsplatzhalter 19">
              <a:extLst>
                <a:ext uri="{FF2B5EF4-FFF2-40B4-BE49-F238E27FC236}">
                  <a16:creationId xmlns:a16="http://schemas.microsoft.com/office/drawing/2014/main" id="{B90B8210-14B7-4CF6-BE5D-11D69945A658}"/>
                </a:ext>
              </a:extLst>
            </p:cNvPr>
            <p:cNvSpPr txBox="1">
              <a:spLocks/>
            </p:cNvSpPr>
            <p:nvPr/>
          </p:nvSpPr>
          <p:spPr>
            <a:xfrm>
              <a:off x="9348236" y="2169824"/>
              <a:ext cx="1810800" cy="1810800"/>
            </a:xfrm>
            <a:prstGeom prst="rect">
              <a:avLst/>
            </a:prstGeom>
            <a:solidFill>
              <a:srgbClr val="FFFF00"/>
            </a:solidFill>
          </p:spPr>
          <p:txBody>
            <a:bodyPr/>
            <a:lstStyle>
              <a:lvl1pPr marL="0" indent="0" algn="l" defTabSz="914400" rtl="0" eaLnBrk="1" latinLnBrk="0" hangingPunct="1">
                <a:lnSpc>
                  <a:spcPts val="3400"/>
                </a:lnSpc>
                <a:spcBef>
                  <a:spcPts val="0"/>
                </a:spcBef>
                <a:buFont typeface="Arial" pitchFamily="34" charset="0"/>
                <a:buNone/>
                <a:defRPr sz="3000" b="1" kern="1200">
                  <a:solidFill>
                    <a:srgbClr val="67757E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0" indent="0" algn="l" defTabSz="914400" rtl="0" eaLnBrk="1" latinLnBrk="0" hangingPunct="1">
                <a:lnSpc>
                  <a:spcPts val="2400"/>
                </a:lnSpc>
                <a:spcBef>
                  <a:spcPts val="2400"/>
                </a:spcBef>
                <a:buFont typeface="Arial" pitchFamily="34" charset="0"/>
                <a:buNone/>
                <a:defRPr sz="2000" b="1" kern="1200">
                  <a:solidFill>
                    <a:srgbClr val="67757E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0" indent="0" algn="l" defTabSz="914400" rtl="0" eaLnBrk="1" latinLnBrk="0" hangingPunct="1">
                <a:lnSpc>
                  <a:spcPts val="2400"/>
                </a:lnSpc>
                <a:spcBef>
                  <a:spcPts val="2400"/>
                </a:spcBef>
                <a:buFont typeface="Arial" pitchFamily="34" charset="0"/>
                <a:buNone/>
                <a:defRPr sz="2000" kern="1200">
                  <a:solidFill>
                    <a:srgbClr val="67757E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80000" indent="-180000" algn="l" defTabSz="914400" rtl="0" eaLnBrk="1" latinLnBrk="0" hangingPunct="1">
                <a:lnSpc>
                  <a:spcPts val="2400"/>
                </a:lnSpc>
                <a:spcBef>
                  <a:spcPts val="0"/>
                </a:spcBef>
                <a:buFont typeface="Arial" pitchFamily="34" charset="0"/>
                <a:buChar char="•"/>
                <a:defRPr sz="2000" kern="1200">
                  <a:solidFill>
                    <a:srgbClr val="67757E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0" indent="0" algn="l" defTabSz="914400" rtl="0" eaLnBrk="1" latinLnBrk="0" hangingPunct="1">
                <a:lnSpc>
                  <a:spcPts val="2000"/>
                </a:lnSpc>
                <a:spcBef>
                  <a:spcPts val="0"/>
                </a:spcBef>
                <a:buFont typeface="Arial" pitchFamily="34" charset="0"/>
                <a:buNone/>
                <a:defRPr sz="1600" kern="1200">
                  <a:solidFill>
                    <a:srgbClr val="67757E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CH" sz="1800"/>
                <a:t>Natur, Mensch, Gesellschaft </a:t>
              </a:r>
              <a:endParaRPr lang="de-CH" sz="1800" dirty="0"/>
            </a:p>
          </p:txBody>
        </p:sp>
      </p:grpSp>
      <p:sp>
        <p:nvSpPr>
          <p:cNvPr id="12" name="Rechteck 11">
            <a:extLst>
              <a:ext uri="{FF2B5EF4-FFF2-40B4-BE49-F238E27FC236}">
                <a16:creationId xmlns:a16="http://schemas.microsoft.com/office/drawing/2014/main" id="{CFDD021B-B8E1-4DE7-AF25-30F5B7A0F1F2}"/>
              </a:ext>
            </a:extLst>
          </p:cNvPr>
          <p:cNvSpPr/>
          <p:nvPr/>
        </p:nvSpPr>
        <p:spPr>
          <a:xfrm>
            <a:off x="8207376" y="2761823"/>
            <a:ext cx="11125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32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M+I</a:t>
            </a:r>
          </a:p>
        </p:txBody>
      </p:sp>
    </p:spTree>
    <p:extLst>
      <p:ext uri="{BB962C8B-B14F-4D97-AF65-F5344CB8AC3E}">
        <p14:creationId xmlns:p14="http://schemas.microsoft.com/office/powerpoint/2010/main" val="31215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A296DC7-DB16-4E48-9477-2AD28749A6B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4418" y="1952625"/>
            <a:ext cx="11567582" cy="424815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CH" sz="3200" dirty="0"/>
              <a:t>Bereich Sprache</a:t>
            </a:r>
            <a:r>
              <a:rPr lang="de-CH" sz="3200" b="0" dirty="0"/>
              <a:t>: </a:t>
            </a:r>
          </a:p>
          <a:p>
            <a:pPr lvl="2">
              <a:lnSpc>
                <a:spcPct val="100000"/>
              </a:lnSpc>
            </a:pPr>
            <a:r>
              <a:rPr lang="de-CH" sz="3200" dirty="0"/>
              <a:t>Französisch ab 3. Klasse, Englisch ab 5. Klasse  </a:t>
            </a:r>
          </a:p>
          <a:p>
            <a:pPr marL="457200" lvl="2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CH" sz="3200" dirty="0"/>
              <a:t>3. Klasse Beginn Französischunterricht</a:t>
            </a:r>
          </a:p>
          <a:p>
            <a:pPr marL="4572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CH" sz="3200" dirty="0"/>
              <a:t>3. und 4. Klasse: 3 Lektionen Französisch, davon 1 Lektion Abteilungsunterricht</a:t>
            </a:r>
          </a:p>
          <a:p>
            <a:pPr>
              <a:lnSpc>
                <a:spcPct val="100000"/>
              </a:lnSpc>
            </a:pPr>
            <a:endParaRPr lang="de-CH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54851AE-E6B0-4622-A33D-F4CEA2AFD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61" y="562967"/>
            <a:ext cx="7584015" cy="436017"/>
          </a:xfrm>
        </p:spPr>
        <p:txBody>
          <a:bodyPr/>
          <a:lstStyle/>
          <a:p>
            <a:r>
              <a:rPr lang="de-CH" dirty="0"/>
              <a:t>Neue Inhalte - Sprache</a:t>
            </a:r>
          </a:p>
        </p:txBody>
      </p:sp>
    </p:spTree>
    <p:extLst>
      <p:ext uri="{BB962C8B-B14F-4D97-AF65-F5344CB8AC3E}">
        <p14:creationId xmlns:p14="http://schemas.microsoft.com/office/powerpoint/2010/main" val="610213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8881674-6393-4B67-9BA4-B39A9A583E3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lvl="1">
              <a:lnSpc>
                <a:spcPct val="100000"/>
              </a:lnSpc>
            </a:pPr>
            <a:r>
              <a:rPr lang="de-CH" sz="2800" dirty="0"/>
              <a:t>Modul Medien und Informatik</a:t>
            </a:r>
          </a:p>
          <a:p>
            <a:pPr marL="457200" lvl="2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CH" sz="2800" dirty="0"/>
              <a:t>Medienbildung…</a:t>
            </a:r>
          </a:p>
          <a:p>
            <a:pPr marL="457200" lvl="2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CH" sz="2800" dirty="0"/>
              <a:t>… wurde bereits im 1. Zyklus spielerisch vermittelt,</a:t>
            </a:r>
          </a:p>
          <a:p>
            <a:pPr marL="457200" lvl="2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CH" sz="2800" dirty="0"/>
              <a:t>… wird in der 3. und 4. Klasse fächerübergreifend unterrichtet,</a:t>
            </a:r>
          </a:p>
          <a:p>
            <a:pPr marL="457200" lvl="2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CH" sz="2800" dirty="0"/>
              <a:t>… wird in der 5. Klasse zusätzlich mit einer Lektion im Halbklassenunterricht angeboten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EF6826D-6367-4473-A4CA-6792652EC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61" y="562967"/>
            <a:ext cx="7584015" cy="436017"/>
          </a:xfrm>
        </p:spPr>
        <p:txBody>
          <a:bodyPr/>
          <a:lstStyle/>
          <a:p>
            <a:r>
              <a:rPr lang="de-CH" dirty="0"/>
              <a:t>Neue Inhalte – Medien und Informatik</a:t>
            </a:r>
          </a:p>
        </p:txBody>
      </p:sp>
    </p:spTree>
    <p:extLst>
      <p:ext uri="{BB962C8B-B14F-4D97-AF65-F5344CB8AC3E}">
        <p14:creationId xmlns:p14="http://schemas.microsoft.com/office/powerpoint/2010/main" val="1839642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8881674-6393-4B67-9BA4-B39A9A583E3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lvl="1">
              <a:lnSpc>
                <a:spcPct val="100000"/>
              </a:lnSpc>
            </a:pPr>
            <a:r>
              <a:rPr lang="de-CH" sz="2800" dirty="0"/>
              <a:t>Digitale Unterstützung</a:t>
            </a:r>
          </a:p>
          <a:p>
            <a:pPr marL="457200" lvl="2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CH" sz="2800" dirty="0"/>
              <a:t>Seit Schuljahr 23/24 werden neben Laptops auch iPads im Unterricht genutzt</a:t>
            </a:r>
          </a:p>
          <a:p>
            <a:pPr marL="457200" lvl="2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CH" sz="2800" dirty="0"/>
              <a:t>Im nächsten Schuljahr: Alle Schülerinnen und Schüler der 4., 5. und 6. Klassen haben ein iPad</a:t>
            </a:r>
          </a:p>
          <a:p>
            <a:pPr marL="457200" lvl="2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CH" sz="2800" dirty="0"/>
              <a:t>Ab </a:t>
            </a:r>
            <a:r>
              <a:rPr lang="de-CH" sz="2800" u="sng" dirty="0"/>
              <a:t>übern</a:t>
            </a:r>
            <a:r>
              <a:rPr lang="de-CH" sz="2800" dirty="0"/>
              <a:t>ächstem Schuljahr werden alle Schülerinnen und Schüler im 2. Zyklus mit einem iPad ausgestattet sein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EF6826D-6367-4473-A4CA-6792652EC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61" y="562967"/>
            <a:ext cx="7584015" cy="436017"/>
          </a:xfrm>
        </p:spPr>
        <p:txBody>
          <a:bodyPr/>
          <a:lstStyle/>
          <a:p>
            <a:r>
              <a:rPr lang="de-CH" dirty="0"/>
              <a:t>Neue Inhalte – Medien und Informatik</a:t>
            </a:r>
          </a:p>
        </p:txBody>
      </p:sp>
    </p:spTree>
    <p:extLst>
      <p:ext uri="{BB962C8B-B14F-4D97-AF65-F5344CB8AC3E}">
        <p14:creationId xmlns:p14="http://schemas.microsoft.com/office/powerpoint/2010/main" val="3013926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8881674-6393-4B67-9BA4-B39A9A583E3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4418" y="1952625"/>
            <a:ext cx="10943167" cy="4248150"/>
          </a:xfrm>
        </p:spPr>
        <p:txBody>
          <a:bodyPr/>
          <a:lstStyle/>
          <a:p>
            <a:pPr lvl="1">
              <a:lnSpc>
                <a:spcPct val="100000"/>
              </a:lnSpc>
            </a:pPr>
            <a:r>
              <a:rPr lang="de-CH" sz="2800" dirty="0"/>
              <a:t>Digitale Unterstützung – Sicherheit</a:t>
            </a:r>
          </a:p>
          <a:p>
            <a:pPr marL="457200" lvl="2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CH" sz="2800" dirty="0"/>
              <a:t>Alle iPads sind mit in das «Schulnetz» integriert und mit modernen Web- und Content-Filtern ausgestattet</a:t>
            </a:r>
          </a:p>
          <a:p>
            <a:pPr marL="514350" lvl="2" indent="-5143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CH" sz="2800" dirty="0"/>
              <a:t>Firma Anykey betreut viele Bildungseinrichtungen mit mehr als 100’000 Geräten in der Schweiz</a:t>
            </a:r>
          </a:p>
          <a:p>
            <a:pPr marL="514350" lvl="2" indent="-5143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CH" sz="2800" dirty="0"/>
              <a:t>Unsere Lehrpersonen sind darin geschult, einen ausbalancierten Unterricht mit analogen und digitalen Inhalten zu gewährleisten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EF6826D-6367-4473-A4CA-6792652EC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61" y="562967"/>
            <a:ext cx="7584015" cy="436017"/>
          </a:xfrm>
        </p:spPr>
        <p:txBody>
          <a:bodyPr/>
          <a:lstStyle/>
          <a:p>
            <a:r>
              <a:rPr lang="de-CH" dirty="0"/>
              <a:t>Neue Inhalte – Medien und Informatik</a:t>
            </a:r>
          </a:p>
        </p:txBody>
      </p:sp>
    </p:spTree>
    <p:extLst>
      <p:ext uri="{BB962C8B-B14F-4D97-AF65-F5344CB8AC3E}">
        <p14:creationId xmlns:p14="http://schemas.microsoft.com/office/powerpoint/2010/main" val="2429516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546969F-38A2-4853-BFD1-20B806AB755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CH" dirty="0"/>
              <a:t>WhatsApp</a:t>
            </a:r>
            <a:r>
              <a:rPr lang="de-CH" dirty="0">
                <a:sym typeface="Wingdings" panose="05000000000000000000" pitchFamily="2" charset="2"/>
              </a:rPr>
              <a:t> ab 16 Jahren bewilligt, ebenso:</a:t>
            </a:r>
          </a:p>
          <a:p>
            <a:pPr>
              <a:lnSpc>
                <a:spcPct val="100000"/>
              </a:lnSpc>
            </a:pPr>
            <a:r>
              <a:rPr lang="de-CH" b="0" dirty="0">
                <a:sym typeface="Wingdings" panose="05000000000000000000" pitchFamily="2" charset="2"/>
              </a:rPr>
              <a:t>Facebook, Instagram, Snapchat, </a:t>
            </a:r>
            <a:r>
              <a:rPr lang="de-CH" b="0" dirty="0" err="1">
                <a:sym typeface="Wingdings" panose="05000000000000000000" pitchFamily="2" charset="2"/>
              </a:rPr>
              <a:t>Tiktok</a:t>
            </a:r>
            <a:r>
              <a:rPr lang="de-CH" b="0" dirty="0">
                <a:sym typeface="Wingdings" panose="05000000000000000000" pitchFamily="2" charset="2"/>
              </a:rPr>
              <a:t>……</a:t>
            </a:r>
          </a:p>
          <a:p>
            <a:pPr>
              <a:lnSpc>
                <a:spcPct val="100000"/>
              </a:lnSpc>
            </a:pPr>
            <a:endParaRPr lang="de-CH" b="0" dirty="0"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</a:pPr>
            <a:r>
              <a:rPr lang="de-CH" b="0" dirty="0">
                <a:sym typeface="Wingdings" panose="05000000000000000000" pitchFamily="2" charset="2"/>
              </a:rPr>
              <a:t>Sie führen zu vermehrtem Mobbing und Unterrichtsstörungen</a:t>
            </a:r>
          </a:p>
          <a:p>
            <a:pPr>
              <a:lnSpc>
                <a:spcPct val="100000"/>
              </a:lnSpc>
            </a:pPr>
            <a:endParaRPr lang="de-CH" b="0" dirty="0">
              <a:sym typeface="Wingdings" panose="05000000000000000000" pitchFamily="2" charset="2"/>
            </a:endParaRPr>
          </a:p>
          <a:p>
            <a:pPr marL="457200" indent="-457200">
              <a:lnSpc>
                <a:spcPct val="100000"/>
              </a:lnSpc>
              <a:buFont typeface="Wingdings"/>
              <a:buChar char="à"/>
            </a:pPr>
            <a:r>
              <a:rPr lang="de-CH" b="0" dirty="0">
                <a:sym typeface="Wingdings" panose="05000000000000000000" pitchFamily="2" charset="2"/>
              </a:rPr>
              <a:t>Bitte keine Smartphones/Smartwatches mitgeben</a:t>
            </a:r>
          </a:p>
          <a:p>
            <a:pPr marL="457200" indent="-457200">
              <a:lnSpc>
                <a:spcPct val="100000"/>
              </a:lnSpc>
              <a:buFont typeface="Wingdings"/>
              <a:buChar char="à"/>
            </a:pPr>
            <a:r>
              <a:rPr lang="de-CH" b="0" dirty="0">
                <a:sym typeface="Wingdings" panose="05000000000000000000" pitchFamily="2" charset="2"/>
              </a:rPr>
              <a:t>Falls nötig, abgestellt im Schulsack – Information der Lehrperson</a:t>
            </a:r>
          </a:p>
          <a:p>
            <a:pPr marL="457200" indent="-457200">
              <a:lnSpc>
                <a:spcPct val="100000"/>
              </a:lnSpc>
              <a:buFont typeface="Wingdings"/>
              <a:buChar char="à"/>
            </a:pPr>
            <a:r>
              <a:rPr lang="de-CH" b="0" dirty="0">
                <a:sym typeface="Wingdings" panose="05000000000000000000" pitchFamily="2" charset="2"/>
              </a:rPr>
              <a:t>Unterstützung durch die Schulsozialarbeit, Jugendpolizei, </a:t>
            </a:r>
          </a:p>
          <a:p>
            <a:pPr marL="457200" indent="-457200">
              <a:lnSpc>
                <a:spcPct val="100000"/>
              </a:lnSpc>
              <a:buFont typeface="Wingdings"/>
              <a:buChar char="à"/>
            </a:pPr>
            <a:r>
              <a:rPr lang="de-CH" b="0" dirty="0">
                <a:sym typeface="Wingdings" panose="05000000000000000000" pitchFamily="2" charset="2"/>
              </a:rPr>
              <a:t>Elternabende</a:t>
            </a:r>
            <a:endParaRPr lang="de-DE" b="0" dirty="0"/>
          </a:p>
          <a:p>
            <a:endParaRPr lang="de-CH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9993D47-68B0-4C5C-90FA-A957EBB1D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Grosse Herausforderung: Smartphones und Smartwatches</a:t>
            </a:r>
          </a:p>
        </p:txBody>
      </p:sp>
    </p:spTree>
    <p:extLst>
      <p:ext uri="{BB962C8B-B14F-4D97-AF65-F5344CB8AC3E}">
        <p14:creationId xmlns:p14="http://schemas.microsoft.com/office/powerpoint/2010/main" val="323897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71EC284-6E63-4EE2-B2D7-2B725C98B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61" y="562967"/>
            <a:ext cx="7584015" cy="436017"/>
          </a:xfrm>
        </p:spPr>
        <p:txBody>
          <a:bodyPr/>
          <a:lstStyle/>
          <a:p>
            <a:r>
              <a:rPr lang="de-CH" sz="3600" dirty="0"/>
              <a:t>Promotion, Check, Übertritt</a:t>
            </a:r>
            <a:endParaRPr lang="de-CH" dirty="0"/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411004AF-DB8D-471A-A47C-3D40A314F8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3888" y="1700808"/>
            <a:ext cx="10944225" cy="4248150"/>
          </a:xfrm>
        </p:spPr>
        <p:txBody>
          <a:bodyPr/>
          <a:lstStyle/>
          <a:p>
            <a:r>
              <a:rPr lang="de-CH" dirty="0"/>
              <a:t>1.-2. Klasse:</a:t>
            </a:r>
            <a:r>
              <a:rPr lang="de-CH" b="0" dirty="0"/>
              <a:t>			</a:t>
            </a:r>
          </a:p>
          <a:p>
            <a:r>
              <a:rPr lang="de-CH" b="0" dirty="0"/>
              <a:t>Promotionsfächer: 			Deutsch und	</a:t>
            </a:r>
          </a:p>
          <a:p>
            <a:r>
              <a:rPr lang="de-CH" b="0" dirty="0"/>
              <a:t> mit Prädikaten				Mathematik </a:t>
            </a:r>
          </a:p>
          <a:p>
            <a:endParaRPr lang="de-CH" b="0" dirty="0"/>
          </a:p>
          <a:p>
            <a:r>
              <a:rPr lang="de-CH" dirty="0"/>
              <a:t>Ab 3.-6. Klasse:</a:t>
            </a:r>
            <a:r>
              <a:rPr lang="de-CH" b="0" dirty="0"/>
              <a:t>					</a:t>
            </a:r>
          </a:p>
          <a:p>
            <a:r>
              <a:rPr lang="de-CH" b="0" dirty="0"/>
              <a:t>						Deutsch,</a:t>
            </a:r>
          </a:p>
          <a:p>
            <a:r>
              <a:rPr lang="de-CH" b="0" dirty="0"/>
              <a:t>Promotionsfächer:			Mathematik,</a:t>
            </a:r>
          </a:p>
          <a:p>
            <a:r>
              <a:rPr lang="de-CH" b="0" dirty="0"/>
              <a:t>mit Noten 1-6 				Natur-Mensch-			</a:t>
            </a:r>
          </a:p>
          <a:p>
            <a:r>
              <a:rPr lang="de-CH" b="0" dirty="0"/>
              <a:t>						Gesellschaft</a:t>
            </a:r>
          </a:p>
          <a:p>
            <a:r>
              <a:rPr lang="de-CH" b="0" dirty="0"/>
              <a:t>6. Klasse: 	</a:t>
            </a:r>
            <a:r>
              <a:rPr lang="de-CH" dirty="0"/>
              <a:t>Entscheid: Alles wird berücksichtigt</a:t>
            </a:r>
            <a:r>
              <a:rPr lang="de-CH" b="0" dirty="0"/>
              <a:t>. </a:t>
            </a:r>
          </a:p>
        </p:txBody>
      </p:sp>
      <p:sp>
        <p:nvSpPr>
          <p:cNvPr id="5" name="Geschweifte Klammer links 4">
            <a:extLst>
              <a:ext uri="{FF2B5EF4-FFF2-40B4-BE49-F238E27FC236}">
                <a16:creationId xmlns:a16="http://schemas.microsoft.com/office/drawing/2014/main" id="{FD716542-7D93-4F42-9391-E55CD10A6C19}"/>
              </a:ext>
            </a:extLst>
          </p:cNvPr>
          <p:cNvSpPr/>
          <p:nvPr/>
        </p:nvSpPr>
        <p:spPr>
          <a:xfrm>
            <a:off x="5231904" y="2057456"/>
            <a:ext cx="504056" cy="936104"/>
          </a:xfrm>
          <a:prstGeom prst="leftBrace">
            <a:avLst>
              <a:gd name="adj1" fmla="val 47513"/>
              <a:gd name="adj2" fmla="val 50127"/>
            </a:avLst>
          </a:prstGeom>
          <a:ln>
            <a:solidFill>
              <a:srgbClr val="67757E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>
              <a:solidFill>
                <a:srgbClr val="67757E"/>
              </a:solidFill>
            </a:endParaRPr>
          </a:p>
        </p:txBody>
      </p:sp>
      <p:sp>
        <p:nvSpPr>
          <p:cNvPr id="6" name="Geschweifte Klammer links 5">
            <a:extLst>
              <a:ext uri="{FF2B5EF4-FFF2-40B4-BE49-F238E27FC236}">
                <a16:creationId xmlns:a16="http://schemas.microsoft.com/office/drawing/2014/main" id="{0A07E225-DFFC-43A0-89EB-F3BBB2C2A6FE}"/>
              </a:ext>
            </a:extLst>
          </p:cNvPr>
          <p:cNvSpPr/>
          <p:nvPr/>
        </p:nvSpPr>
        <p:spPr>
          <a:xfrm>
            <a:off x="5231904" y="4012238"/>
            <a:ext cx="504056" cy="1527333"/>
          </a:xfrm>
          <a:prstGeom prst="leftBrace">
            <a:avLst>
              <a:gd name="adj1" fmla="val 47513"/>
              <a:gd name="adj2" fmla="val 49107"/>
            </a:avLst>
          </a:prstGeom>
          <a:ln>
            <a:solidFill>
              <a:srgbClr val="67757E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>
              <a:solidFill>
                <a:srgbClr val="67757E"/>
              </a:solidFill>
            </a:endParaRPr>
          </a:p>
        </p:txBody>
      </p:sp>
      <p:sp>
        <p:nvSpPr>
          <p:cNvPr id="7" name="Geschweifte Klammer links 6">
            <a:extLst>
              <a:ext uri="{FF2B5EF4-FFF2-40B4-BE49-F238E27FC236}">
                <a16:creationId xmlns:a16="http://schemas.microsoft.com/office/drawing/2014/main" id="{8447FD26-3D96-4C03-A8CE-DA962BE528F8}"/>
              </a:ext>
            </a:extLst>
          </p:cNvPr>
          <p:cNvSpPr/>
          <p:nvPr/>
        </p:nvSpPr>
        <p:spPr>
          <a:xfrm rot="10800000">
            <a:off x="8454640" y="2023655"/>
            <a:ext cx="504056" cy="936104"/>
          </a:xfrm>
          <a:prstGeom prst="leftBrace">
            <a:avLst>
              <a:gd name="adj1" fmla="val 47513"/>
              <a:gd name="adj2" fmla="val 50127"/>
            </a:avLst>
          </a:prstGeom>
          <a:ln>
            <a:solidFill>
              <a:srgbClr val="67757E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>
              <a:solidFill>
                <a:srgbClr val="67757E"/>
              </a:solidFill>
            </a:endParaRPr>
          </a:p>
        </p:txBody>
      </p:sp>
      <p:sp>
        <p:nvSpPr>
          <p:cNvPr id="8" name="Geschweifte Klammer links 7">
            <a:extLst>
              <a:ext uri="{FF2B5EF4-FFF2-40B4-BE49-F238E27FC236}">
                <a16:creationId xmlns:a16="http://schemas.microsoft.com/office/drawing/2014/main" id="{524EA72C-B396-4241-AAF9-DBD1F89718CF}"/>
              </a:ext>
            </a:extLst>
          </p:cNvPr>
          <p:cNvSpPr/>
          <p:nvPr/>
        </p:nvSpPr>
        <p:spPr>
          <a:xfrm rot="10800000">
            <a:off x="8454640" y="3933056"/>
            <a:ext cx="504056" cy="1800200"/>
          </a:xfrm>
          <a:prstGeom prst="leftBrace">
            <a:avLst>
              <a:gd name="adj1" fmla="val 47513"/>
              <a:gd name="adj2" fmla="val 50638"/>
            </a:avLst>
          </a:prstGeom>
          <a:ln>
            <a:solidFill>
              <a:srgbClr val="67757E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>
              <a:solidFill>
                <a:srgbClr val="67757E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AF140FD-FB74-4D6A-8916-B1DC5CB340FF}"/>
              </a:ext>
            </a:extLst>
          </p:cNvPr>
          <p:cNvSpPr txBox="1"/>
          <p:nvPr/>
        </p:nvSpPr>
        <p:spPr>
          <a:xfrm>
            <a:off x="9305359" y="1960296"/>
            <a:ext cx="226774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/>
              <a:t>Grund-anforderung erfüllt</a:t>
            </a:r>
          </a:p>
          <a:p>
            <a:endParaRPr lang="de-CH" sz="3200" dirty="0"/>
          </a:p>
          <a:p>
            <a:r>
              <a:rPr lang="de-CH" sz="2800" dirty="0"/>
              <a:t>Notendurch-schnitt 4</a:t>
            </a:r>
          </a:p>
          <a:p>
            <a:endParaRPr lang="de-CH" sz="2800" dirty="0"/>
          </a:p>
          <a:p>
            <a:r>
              <a:rPr lang="de-CH" sz="2800" dirty="0"/>
              <a:t>Übertrittsjahr in die Sek</a:t>
            </a:r>
            <a:endParaRPr lang="de-DE" sz="2800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0B067020-C674-4E06-8309-BFC4121CC1AB}"/>
              </a:ext>
            </a:extLst>
          </p:cNvPr>
          <p:cNvSpPr/>
          <p:nvPr/>
        </p:nvSpPr>
        <p:spPr>
          <a:xfrm>
            <a:off x="3786088" y="3068960"/>
            <a:ext cx="893193" cy="92333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CH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P3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02192BE9-DBE3-40CC-A202-5F7D15C5EC0A}"/>
              </a:ext>
            </a:extLst>
          </p:cNvPr>
          <p:cNvSpPr/>
          <p:nvPr/>
        </p:nvSpPr>
        <p:spPr>
          <a:xfrm>
            <a:off x="3786088" y="4616241"/>
            <a:ext cx="893193" cy="92333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CH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P5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BF976046-7BFB-4BB0-BCAF-C09AF8C1D646}"/>
              </a:ext>
            </a:extLst>
          </p:cNvPr>
          <p:cNvSpPr/>
          <p:nvPr/>
        </p:nvSpPr>
        <p:spPr>
          <a:xfrm>
            <a:off x="10293426" y="5914400"/>
            <a:ext cx="853118" cy="92333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CH" sz="5400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S2</a:t>
            </a:r>
            <a:endParaRPr lang="de-CH" sz="5400" b="0" cap="none" spc="0" dirty="0">
              <a:ln w="0"/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43D3F185-1A6C-4089-99D2-84922B26A3A7}"/>
              </a:ext>
            </a:extLst>
          </p:cNvPr>
          <p:cNvSpPr/>
          <p:nvPr/>
        </p:nvSpPr>
        <p:spPr>
          <a:xfrm>
            <a:off x="11239568" y="5934670"/>
            <a:ext cx="853119" cy="92333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CH" sz="5400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S3</a:t>
            </a:r>
            <a:endParaRPr lang="de-CH" sz="5400" b="0" cap="none" spc="0" dirty="0">
              <a:ln w="0"/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5495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FC4DA5E-83DD-432B-B45E-31D1ADA170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4415" y="2259008"/>
            <a:ext cx="10943167" cy="424815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CH" sz="2000" dirty="0"/>
              <a:t>…wer Klassenlehrperson meines Kindes sein wird?</a:t>
            </a:r>
          </a:p>
          <a:p>
            <a:pPr>
              <a:lnSpc>
                <a:spcPct val="100000"/>
              </a:lnSpc>
            </a:pPr>
            <a:endParaRPr lang="de-CH" sz="2000" dirty="0"/>
          </a:p>
          <a:p>
            <a:pPr>
              <a:lnSpc>
                <a:spcPct val="100000"/>
              </a:lnSpc>
            </a:pPr>
            <a:r>
              <a:rPr lang="de-CH" sz="2000" dirty="0"/>
              <a:t>…wo mein Kind in die Schule gehen wird?</a:t>
            </a:r>
          </a:p>
          <a:p>
            <a:pPr>
              <a:lnSpc>
                <a:spcPct val="100000"/>
              </a:lnSpc>
            </a:pPr>
            <a:endParaRPr lang="de-CH" sz="2000" dirty="0"/>
          </a:p>
          <a:p>
            <a:pPr>
              <a:lnSpc>
                <a:spcPct val="100000"/>
              </a:lnSpc>
            </a:pPr>
            <a:r>
              <a:rPr lang="de-CH" sz="2000" dirty="0"/>
              <a:t>…wie eventuell der neue Schulweg aussehen wird?</a:t>
            </a:r>
          </a:p>
          <a:p>
            <a:pPr>
              <a:lnSpc>
                <a:spcPct val="100000"/>
              </a:lnSpc>
            </a:pPr>
            <a:endParaRPr lang="de-CH" sz="2000" dirty="0"/>
          </a:p>
          <a:p>
            <a:pPr>
              <a:lnSpc>
                <a:spcPct val="100000"/>
              </a:lnSpc>
            </a:pPr>
            <a:r>
              <a:rPr lang="de-CH" sz="2000" dirty="0"/>
              <a:t>…wie ich meine Arbeit mit dem Stundenplan meines Kindes koordinieren kann?</a:t>
            </a:r>
          </a:p>
          <a:p>
            <a:pPr>
              <a:lnSpc>
                <a:spcPct val="100000"/>
              </a:lnSpc>
            </a:pPr>
            <a:endParaRPr lang="de-CH" sz="2000" dirty="0"/>
          </a:p>
          <a:p>
            <a:pPr>
              <a:lnSpc>
                <a:spcPct val="100000"/>
              </a:lnSpc>
            </a:pPr>
            <a:r>
              <a:rPr lang="de-CH" sz="2000" dirty="0"/>
              <a:t>…welche Fächer mein Kind in den nächsten Klassen haben wird? Ob es Noten gibt?</a:t>
            </a:r>
          </a:p>
          <a:p>
            <a:pPr>
              <a:lnSpc>
                <a:spcPct val="100000"/>
              </a:lnSpc>
            </a:pPr>
            <a:endParaRPr lang="de-CH" sz="2000" dirty="0"/>
          </a:p>
          <a:p>
            <a:pPr>
              <a:lnSpc>
                <a:spcPct val="100000"/>
              </a:lnSpc>
            </a:pPr>
            <a:r>
              <a:rPr lang="de-CH" sz="2000" dirty="0"/>
              <a:t>…was es braucht, um später in der Sekundarschule gut gerüstet zu sein, um einen guten Beruf lernen zu können?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87B2C5F-74A1-40E1-A6BA-473F87D03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18" y="476672"/>
            <a:ext cx="8424967" cy="872034"/>
          </a:xfrm>
        </p:spPr>
        <p:txBody>
          <a:bodyPr/>
          <a:lstStyle/>
          <a:p>
            <a:r>
              <a:rPr lang="de-CH" dirty="0"/>
              <a:t>….was wollen Erziehungsberechtigte wissen?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8FAA3F31-6C77-4D16-A89D-A73CBCAF29E0}"/>
              </a:ext>
            </a:extLst>
          </p:cNvPr>
          <p:cNvGrpSpPr/>
          <p:nvPr/>
        </p:nvGrpSpPr>
        <p:grpSpPr>
          <a:xfrm>
            <a:off x="9179165" y="1484784"/>
            <a:ext cx="2388417" cy="3421102"/>
            <a:chOff x="6935626" y="535401"/>
            <a:chExt cx="2388417" cy="3421102"/>
          </a:xfrm>
        </p:grpSpPr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CA4936E8-FF3B-4D7E-8A5F-2153898538B4}"/>
                </a:ext>
              </a:extLst>
            </p:cNvPr>
            <p:cNvSpPr txBox="1"/>
            <p:nvPr/>
          </p:nvSpPr>
          <p:spPr>
            <a:xfrm>
              <a:off x="6935626" y="535401"/>
              <a:ext cx="1224136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6600" dirty="0">
                  <a:solidFill>
                    <a:srgbClr val="FF0000"/>
                  </a:solidFill>
                </a:rPr>
                <a:t>?</a:t>
              </a:r>
            </a:p>
          </p:txBody>
        </p: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341A6231-C502-4193-AE1D-3F4ADF8F8A9E}"/>
                </a:ext>
              </a:extLst>
            </p:cNvPr>
            <p:cNvSpPr txBox="1"/>
            <p:nvPr/>
          </p:nvSpPr>
          <p:spPr>
            <a:xfrm>
              <a:off x="7547694" y="1309625"/>
              <a:ext cx="1224136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6600" dirty="0">
                  <a:solidFill>
                    <a:schemeClr val="accent3">
                      <a:lumMod val="75000"/>
                    </a:schemeClr>
                  </a:solidFill>
                </a:rPr>
                <a:t>?</a:t>
              </a:r>
            </a:p>
          </p:txBody>
        </p: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D6FB047F-861B-4EC2-AF6E-8FEEAC7F93F7}"/>
                </a:ext>
              </a:extLst>
            </p:cNvPr>
            <p:cNvSpPr txBox="1"/>
            <p:nvPr/>
          </p:nvSpPr>
          <p:spPr>
            <a:xfrm>
              <a:off x="8099907" y="687829"/>
              <a:ext cx="1224136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6600" dirty="0">
                  <a:solidFill>
                    <a:srgbClr val="0070C0"/>
                  </a:solidFill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44561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596BE54-2D51-4832-B5F5-0AA1D2D6046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9465E35-A2F2-4FE1-9D8B-88B8BF597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B6EE4657-11C9-4F46-947E-9366094102F7}"/>
              </a:ext>
            </a:extLst>
          </p:cNvPr>
          <p:cNvGrpSpPr/>
          <p:nvPr/>
        </p:nvGrpSpPr>
        <p:grpSpPr>
          <a:xfrm>
            <a:off x="0" y="-684082"/>
            <a:ext cx="12192000" cy="7101407"/>
            <a:chOff x="-4436222" y="1916832"/>
            <a:chExt cx="7776864" cy="5130038"/>
          </a:xfrm>
        </p:grpSpPr>
        <p:pic>
          <p:nvPicPr>
            <p:cNvPr id="9" name="Picture 3">
              <a:extLst>
                <a:ext uri="{FF2B5EF4-FFF2-40B4-BE49-F238E27FC236}">
                  <a16:creationId xmlns:a16="http://schemas.microsoft.com/office/drawing/2014/main" id="{D78EA7F9-6FCA-42A4-A829-CD96F347F74E}"/>
                </a:ext>
              </a:extLst>
            </p:cNvPr>
            <p:cNvPicPr/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5"/>
            <a:stretch/>
          </p:blipFill>
          <p:spPr bwMode="auto">
            <a:xfrm>
              <a:off x="-4436222" y="1916832"/>
              <a:ext cx="7776864" cy="513003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10" name="Picture 3">
              <a:extLst>
                <a:ext uri="{FF2B5EF4-FFF2-40B4-BE49-F238E27FC236}">
                  <a16:creationId xmlns:a16="http://schemas.microsoft.com/office/drawing/2014/main" id="{2AF47F24-DFDE-4D41-8EA3-1A82F3FE6949}"/>
                </a:ext>
              </a:extLst>
            </p:cNvPr>
            <p:cNvPicPr/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-1908720" y="5756356"/>
              <a:ext cx="460628" cy="360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6" name="Zwölfeck 5">
            <a:extLst>
              <a:ext uri="{FF2B5EF4-FFF2-40B4-BE49-F238E27FC236}">
                <a16:creationId xmlns:a16="http://schemas.microsoft.com/office/drawing/2014/main" id="{830B36D2-74A4-4B14-936C-221291489D7E}"/>
              </a:ext>
            </a:extLst>
          </p:cNvPr>
          <p:cNvSpPr/>
          <p:nvPr/>
        </p:nvSpPr>
        <p:spPr>
          <a:xfrm>
            <a:off x="6096000" y="5658232"/>
            <a:ext cx="864096" cy="846125"/>
          </a:xfrm>
          <a:prstGeom prst="dodec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Zwölfeck 6">
            <a:extLst>
              <a:ext uri="{FF2B5EF4-FFF2-40B4-BE49-F238E27FC236}">
                <a16:creationId xmlns:a16="http://schemas.microsoft.com/office/drawing/2014/main" id="{5424E7BF-FA18-44E1-AE35-97396114750C}"/>
              </a:ext>
            </a:extLst>
          </p:cNvPr>
          <p:cNvSpPr/>
          <p:nvPr/>
        </p:nvSpPr>
        <p:spPr>
          <a:xfrm>
            <a:off x="6370360" y="6011876"/>
            <a:ext cx="864096" cy="846125"/>
          </a:xfrm>
          <a:prstGeom prst="dodec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Zwölfeck 7">
            <a:extLst>
              <a:ext uri="{FF2B5EF4-FFF2-40B4-BE49-F238E27FC236}">
                <a16:creationId xmlns:a16="http://schemas.microsoft.com/office/drawing/2014/main" id="{3FABBDB5-7BE1-466F-AB63-B18570E17584}"/>
              </a:ext>
            </a:extLst>
          </p:cNvPr>
          <p:cNvSpPr/>
          <p:nvPr/>
        </p:nvSpPr>
        <p:spPr>
          <a:xfrm>
            <a:off x="609687" y="4648506"/>
            <a:ext cx="864096" cy="846125"/>
          </a:xfrm>
          <a:prstGeom prst="dodec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Zwölfeck 10">
            <a:extLst>
              <a:ext uri="{FF2B5EF4-FFF2-40B4-BE49-F238E27FC236}">
                <a16:creationId xmlns:a16="http://schemas.microsoft.com/office/drawing/2014/main" id="{7A814CD3-A940-48CD-AC26-123DC9580CF9}"/>
              </a:ext>
            </a:extLst>
          </p:cNvPr>
          <p:cNvSpPr/>
          <p:nvPr/>
        </p:nvSpPr>
        <p:spPr>
          <a:xfrm>
            <a:off x="8830737" y="116632"/>
            <a:ext cx="648072" cy="635041"/>
          </a:xfrm>
          <a:prstGeom prst="dodec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7458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217DF6A-4373-4171-AFB4-4F975F23221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63D6A56-9B92-4295-BE5B-ADDA1EC51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Stundenplan mit Blockzeiten</a:t>
            </a:r>
            <a:br>
              <a:rPr lang="de-CH" dirty="0"/>
            </a:br>
            <a:endParaRPr lang="de-CH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CF1C3CA-90E2-486B-A8DD-EB1782228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23361" y="1895205"/>
            <a:ext cx="10434363" cy="2993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AB1EE4E1-475C-4C90-9B4E-8A17CCCF273E}"/>
              </a:ext>
            </a:extLst>
          </p:cNvPr>
          <p:cNvSpPr txBox="1"/>
          <p:nvPr/>
        </p:nvSpPr>
        <p:spPr>
          <a:xfrm>
            <a:off x="711261" y="3573016"/>
            <a:ext cx="1596008" cy="16312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2000" dirty="0"/>
              <a:t>13.45 bis</a:t>
            </a:r>
          </a:p>
          <a:p>
            <a:r>
              <a:rPr lang="de-CH" sz="2000" dirty="0"/>
              <a:t> </a:t>
            </a:r>
          </a:p>
          <a:p>
            <a:r>
              <a:rPr lang="de-CH" sz="2000" dirty="0"/>
              <a:t>15.15 oder 16.05</a:t>
            </a:r>
          </a:p>
          <a:p>
            <a:endParaRPr lang="de-CH" sz="20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1F5C6BB-19F6-4877-B094-5F1E7942C438}"/>
              </a:ext>
            </a:extLst>
          </p:cNvPr>
          <p:cNvSpPr txBox="1"/>
          <p:nvPr/>
        </p:nvSpPr>
        <p:spPr>
          <a:xfrm>
            <a:off x="2307269" y="4797152"/>
            <a:ext cx="1700499" cy="461665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2400" dirty="0" err="1"/>
              <a:t>Entw</a:t>
            </a:r>
            <a:r>
              <a:rPr lang="de-CH" sz="2400" dirty="0"/>
              <a:t>.	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EFDC5FD-AEAB-4EB2-AFB5-853FAF7978C6}"/>
              </a:ext>
            </a:extLst>
          </p:cNvPr>
          <p:cNvSpPr txBox="1"/>
          <p:nvPr/>
        </p:nvSpPr>
        <p:spPr>
          <a:xfrm>
            <a:off x="3985350" y="4797152"/>
            <a:ext cx="1786112" cy="461665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2400" dirty="0"/>
              <a:t>oder</a:t>
            </a:r>
          </a:p>
        </p:txBody>
      </p:sp>
      <p:pic>
        <p:nvPicPr>
          <p:cNvPr id="1026" name="Picture 2" descr="Kreismusikschule Pratteln Augst Giebenach">
            <a:hlinkClick r:id="rId4" action="ppaction://hlinkfile"/>
            <a:extLst>
              <a:ext uri="{FF2B5EF4-FFF2-40B4-BE49-F238E27FC236}">
                <a16:creationId xmlns:a16="http://schemas.microsoft.com/office/drawing/2014/main" id="{C745BE57-B1DF-4B94-965E-6319F8923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2366" y="5510012"/>
            <a:ext cx="931706" cy="931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65783C39-6DFB-4DC9-821E-6DB0F66E2F5F}"/>
              </a:ext>
            </a:extLst>
          </p:cNvPr>
          <p:cNvCxnSpPr>
            <a:cxnSpLocks/>
          </p:cNvCxnSpPr>
          <p:nvPr/>
        </p:nvCxnSpPr>
        <p:spPr>
          <a:xfrm>
            <a:off x="2495600" y="3394090"/>
            <a:ext cx="8086673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1028" name="Picture 4" descr="Fita - Freizeit in Tagesstruktur Pratteln">
            <a:extLst>
              <a:ext uri="{FF2B5EF4-FFF2-40B4-BE49-F238E27FC236}">
                <a16:creationId xmlns:a16="http://schemas.microsoft.com/office/drawing/2014/main" id="{64C6090A-0EE6-4D99-A16B-4870E56F5C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 t="17974" r="-14330" b="35857"/>
          <a:stretch/>
        </p:blipFill>
        <p:spPr bwMode="auto">
          <a:xfrm>
            <a:off x="5796469" y="3007031"/>
            <a:ext cx="1596007" cy="769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21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7.40741E-7 L 2.29167E-6 0.00023 C 0.00312 -0.00532 0.00625 -0.01134 0.01002 -0.01551 C 0.01146 -0.01667 0.01276 -0.01782 0.01419 -0.01898 C 0.01588 -0.02083 0.01758 -0.02315 0.01927 -0.02477 C 0.02122 -0.02685 0.02344 -0.02847 0.02539 -0.03079 C 0.03294 -0.03912 0.02604 -0.03472 0.03359 -0.03819 C 0.04635 -0.05023 0.02851 -0.0331 0.04179 -0.04792 C 0.04375 -0.05023 0.04596 -0.05139 0.04804 -0.05347 C 0.06784 -0.07593 0.05651 -0.06319 0.06745 -0.07847 C 0.072 -0.08495 0.07331 -0.08356 0.07864 -0.09375 C 0.07956 -0.09583 0.0806 -0.09792 0.08164 -0.0993 C 0.08411 -0.10301 0.08672 -0.10555 0.08893 -0.10903 C 0.09075 -0.11204 0.09219 -0.11574 0.09401 -0.11852 C 0.1039 -0.13403 0.10963 -0.14143 0.11953 -0.15509 C 0.12096 -0.15694 0.12213 -0.15926 0.1237 -0.16088 C 0.13099 -0.16759 0.12474 -0.16134 0.13398 -0.17222 C 0.13554 -0.1743 0.13737 -0.17593 0.13906 -0.17801 C 0.13971 -0.17893 0.14036 -0.18079 0.14114 -0.18171 C 0.14427 -0.18588 0.14778 -0.18958 0.1513 -0.19329 C 0.15403 -0.19606 0.1569 -0.19792 0.15937 -0.20093 C 0.16458 -0.20671 0.16966 -0.2125 0.17487 -0.21805 C 0.17617 -0.21968 0.1776 -0.2206 0.17903 -0.22199 C 0.17995 -0.22292 0.18086 -0.22477 0.18203 -0.22593 C 0.18698 -0.23055 0.19206 -0.23588 0.19739 -0.23912 C 0.19844 -0.23981 0.19948 -0.24005 0.20052 -0.2412 C 0.20221 -0.24259 0.2039 -0.24468 0.2056 -0.24676 C 0.20768 -0.2493 0.2095 -0.25255 0.21172 -0.25463 C 0.2151 -0.25764 0.21862 -0.26065 0.22187 -0.26389 C 0.22344 -0.26574 0.22461 -0.26805 0.22591 -0.26991 C 0.22825 -0.27245 0.23099 -0.27454 0.2332 -0.27731 C 0.23398 -0.27847 0.23437 -0.28032 0.23528 -0.28125 C 0.23789 -0.28403 0.24062 -0.28634 0.24336 -0.28889 C 0.25937 -0.31875 0.23307 -0.27037 0.25364 -0.3044 C 0.25625 -0.3088 0.25911 -0.31319 0.26185 -0.31759 C 0.26289 -0.31944 0.2638 -0.32176 0.26484 -0.32315 C 0.26888 -0.32986 0.27304 -0.33611 0.27721 -0.34236 C 0.27825 -0.34398 0.27929 -0.34491 0.28034 -0.3463 C 0.28372 -0.35116 0.28724 -0.35625 0.29049 -0.36157 C 0.29336 -0.36643 0.29596 -0.37176 0.2987 -0.37685 C 0.29935 -0.37824 0.3 -0.37963 0.30065 -0.38079 C 0.30807 -0.38981 0.29948 -0.3787 0.31198 -0.4 C 0.31289 -0.40139 0.31419 -0.40208 0.3151 -0.40347 C 0.31758 -0.40856 0.31979 -0.41389 0.32213 -0.41898 C 0.32317 -0.42083 0.32435 -0.42268 0.32526 -0.42477 C 0.32695 -0.42847 0.32851 -0.43264 0.33047 -0.43611 C 0.33333 -0.44213 0.33685 -0.44699 0.33958 -0.45324 C 0.34127 -0.45718 0.3431 -0.46111 0.34466 -0.46505 C 0.34583 -0.46736 0.34648 -0.47037 0.34778 -0.47245 C 0.34857 -0.4743 0.34987 -0.475 0.35078 -0.47639 C 0.35156 -0.47824 0.35208 -0.48032 0.35286 -0.48194 C 0.3595 -0.49699 0.35234 -0.47755 0.35898 -0.4956 C 0.36041 -0.49907 0.36315 -0.50694 0.36315 -0.50671 C 0.36341 -0.50903 0.36367 -0.51088 0.36406 -0.51273 C 0.36471 -0.51458 0.36601 -0.5206 0.36614 -0.51852 C 0.36706 -0.5037 0.36614 -0.48912 0.36614 -0.47454 L 0.36198 -0.50116 " pathEditMode="relative" rAng="0" ptsTypes="AAAAAAAAA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20" y="-2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9C542F5-9658-4257-ADC8-450434A4BF4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6EAB26D-9B77-4391-87B2-A72659632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61" y="562967"/>
            <a:ext cx="7584015" cy="436017"/>
          </a:xfrm>
        </p:spPr>
        <p:txBody>
          <a:bodyPr/>
          <a:lstStyle/>
          <a:p>
            <a:r>
              <a:rPr lang="de-CH" dirty="0"/>
              <a:t>Tagesstruktur – fita.ch in Pratteln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2EEA065-DCB0-486C-B5F8-49964E48DA7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9636" y="1835993"/>
            <a:ext cx="9312727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2186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377" y="2857203"/>
            <a:ext cx="5112568" cy="2664891"/>
          </a:xfrm>
        </p:spPr>
        <p:txBody>
          <a:bodyPr/>
          <a:lstStyle/>
          <a:p>
            <a:r>
              <a:rPr lang="de-C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Schul-schwimmen ab SJ 25-26  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7CE6A77-1632-4942-A04E-E1B6B53E6E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033"/>
          <a:stretch/>
        </p:blipFill>
        <p:spPr>
          <a:xfrm>
            <a:off x="6240016" y="2857203"/>
            <a:ext cx="5112568" cy="279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6581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32D4372-294E-44DC-9566-2C6949717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730" y="101337"/>
            <a:ext cx="8700792" cy="166199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CH" sz="3600" dirty="0"/>
              <a:t>Schulweg: Lassen Sie Ihr Kind selbständig werden, </a:t>
            </a:r>
            <a:br>
              <a:rPr lang="de-CH" sz="3600" dirty="0"/>
            </a:br>
            <a:r>
              <a:rPr lang="de-CH" sz="3600" dirty="0"/>
              <a:t>			– helfen Sie am Anfang</a:t>
            </a:r>
          </a:p>
        </p:txBody>
      </p:sp>
      <p:pic>
        <p:nvPicPr>
          <p:cNvPr id="4" name="Grafik 3" descr="Rad">
            <a:extLst>
              <a:ext uri="{FF2B5EF4-FFF2-40B4-BE49-F238E27FC236}">
                <a16:creationId xmlns:a16="http://schemas.microsoft.com/office/drawing/2014/main" id="{F186848E-BEDC-4575-8E97-FC74CDD744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210273">
            <a:off x="7821237" y="2009365"/>
            <a:ext cx="3717939" cy="371793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3253C7F-4F98-47C8-8F25-C3EC0B66D54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509" y="1416788"/>
            <a:ext cx="8161819" cy="5441212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DA73CEE5-ECB7-4D27-941B-500DF4D830B4}"/>
              </a:ext>
            </a:extLst>
          </p:cNvPr>
          <p:cNvSpPr txBox="1"/>
          <p:nvPr/>
        </p:nvSpPr>
        <p:spPr>
          <a:xfrm>
            <a:off x="2639616" y="623731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Freepic</a:t>
            </a:r>
            <a:endParaRPr lang="de-CH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F6D6994-DA18-4698-96B0-DB99AC221DB4}"/>
              </a:ext>
            </a:extLst>
          </p:cNvPr>
          <p:cNvSpPr txBox="1"/>
          <p:nvPr/>
        </p:nvSpPr>
        <p:spPr>
          <a:xfrm rot="21345917">
            <a:off x="7702590" y="5775647"/>
            <a:ext cx="4489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de-CH" sz="2400" b="1" dirty="0" err="1"/>
              <a:t>Velohelm</a:t>
            </a:r>
            <a:r>
              <a:rPr lang="de-CH" sz="2400" b="1" dirty="0"/>
              <a:t>  und Schloss </a:t>
            </a:r>
          </a:p>
          <a:p>
            <a:pPr marL="342900" indent="-342900">
              <a:buAutoNum type="arabicPeriod"/>
            </a:pPr>
            <a:r>
              <a:rPr lang="de-CH" sz="2400" b="1" dirty="0" err="1"/>
              <a:t>Trotti</a:t>
            </a:r>
            <a:r>
              <a:rPr lang="de-CH" sz="2400" b="1" dirty="0"/>
              <a:t>  und Schloss</a:t>
            </a:r>
          </a:p>
        </p:txBody>
      </p:sp>
    </p:spTree>
    <p:extLst>
      <p:ext uri="{BB962C8B-B14F-4D97-AF65-F5344CB8AC3E}">
        <p14:creationId xmlns:p14="http://schemas.microsoft.com/office/powerpoint/2010/main" val="352201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93764A8-AEA7-4649-8675-3459D5537F7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CH" sz="3200" b="0" dirty="0"/>
              <a:t>Wenn immer möglich: bitte nicht!</a:t>
            </a:r>
          </a:p>
          <a:p>
            <a:endParaRPr lang="de-CH" sz="3200" b="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de-CH" sz="3200" b="0" dirty="0"/>
              <a:t>Gefährdung der anderen Kinder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de-CH" sz="3200" b="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de-CH" sz="3200" b="0" dirty="0"/>
              <a:t>Verhinderung von Erfahrungen für das eigene Kind</a:t>
            </a:r>
          </a:p>
          <a:p>
            <a:endParaRPr lang="de-CH" sz="3200" b="0" dirty="0"/>
          </a:p>
          <a:p>
            <a:r>
              <a:rPr lang="de-CH" sz="3200" b="0" dirty="0">
                <a:solidFill>
                  <a:srgbClr val="385D8A"/>
                </a:solidFill>
              </a:rPr>
              <a:t>Besser: lassen Sie Ihr Kind zu Fuss oder mit dem Velo in die Schule gehen!</a:t>
            </a:r>
          </a:p>
          <a:p>
            <a:endParaRPr lang="de-CH" sz="3200" dirty="0"/>
          </a:p>
          <a:p>
            <a:r>
              <a:rPr lang="de-CH" sz="3200" dirty="0"/>
              <a:t>	</a:t>
            </a:r>
          </a:p>
          <a:p>
            <a:endParaRPr lang="de-CH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36CC8B8-7EEF-4F4F-89E1-F0F336595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61" y="562967"/>
            <a:ext cx="7584015" cy="436017"/>
          </a:xfrm>
        </p:spPr>
        <p:txBody>
          <a:bodyPr/>
          <a:lstStyle/>
          <a:p>
            <a:r>
              <a:rPr lang="de-CH" dirty="0"/>
              <a:t>Autotransporte:  nein danke	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A3C3AC46-1A9A-4E93-AD9A-1CB1F9BDD74C}"/>
              </a:ext>
            </a:extLst>
          </p:cNvPr>
          <p:cNvGrpSpPr/>
          <p:nvPr/>
        </p:nvGrpSpPr>
        <p:grpSpPr>
          <a:xfrm>
            <a:off x="4727848" y="161844"/>
            <a:ext cx="3168352" cy="1674279"/>
            <a:chOff x="2555776" y="-86082"/>
            <a:chExt cx="3168352" cy="1674279"/>
          </a:xfrm>
        </p:grpSpPr>
        <p:pic>
          <p:nvPicPr>
            <p:cNvPr id="6" name="Grafik 5" descr="Auto">
              <a:extLst>
                <a:ext uri="{FF2B5EF4-FFF2-40B4-BE49-F238E27FC236}">
                  <a16:creationId xmlns:a16="http://schemas.microsoft.com/office/drawing/2014/main" id="{44EBCA27-F43A-4D9E-A15D-25E6CD299C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555776" y="251669"/>
              <a:ext cx="1224136" cy="1224136"/>
            </a:xfrm>
            <a:prstGeom prst="rect">
              <a:avLst/>
            </a:prstGeom>
          </p:spPr>
        </p:pic>
        <p:pic>
          <p:nvPicPr>
            <p:cNvPr id="7" name="Grafik 6" descr="Auto">
              <a:extLst>
                <a:ext uri="{FF2B5EF4-FFF2-40B4-BE49-F238E27FC236}">
                  <a16:creationId xmlns:a16="http://schemas.microsoft.com/office/drawing/2014/main" id="{3A18FA2F-678A-419F-ADA4-CC7B7979F7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499992" y="364061"/>
              <a:ext cx="1224136" cy="1224136"/>
            </a:xfrm>
            <a:prstGeom prst="rect">
              <a:avLst/>
            </a:prstGeom>
          </p:spPr>
        </p:pic>
        <p:pic>
          <p:nvPicPr>
            <p:cNvPr id="8" name="Grafik 7" descr="Auto">
              <a:extLst>
                <a:ext uri="{FF2B5EF4-FFF2-40B4-BE49-F238E27FC236}">
                  <a16:creationId xmlns:a16="http://schemas.microsoft.com/office/drawing/2014/main" id="{51CC1F0B-8C71-4642-A36A-64EB1ED85D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3551312" y="-86082"/>
              <a:ext cx="1177280" cy="12241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45823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lvl="0">
              <a:lnSpc>
                <a:spcPct val="100000"/>
              </a:lnSpc>
            </a:pPr>
            <a:r>
              <a:rPr lang="de-CH" sz="2400" b="0" dirty="0">
                <a:solidFill>
                  <a:prstClr val="black"/>
                </a:solidFill>
              </a:rPr>
              <a:t>Die Schulsozialarbeit fördert eine gesunde Entwicklung und die Integration der Kinder an der Schule</a:t>
            </a:r>
          </a:p>
          <a:p>
            <a:pPr lvl="0">
              <a:lnSpc>
                <a:spcPct val="100000"/>
              </a:lnSpc>
            </a:pPr>
            <a:endParaRPr lang="de-CH" sz="2400" b="0" dirty="0">
              <a:solidFill>
                <a:prstClr val="black"/>
              </a:solidFill>
            </a:endParaRPr>
          </a:p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de-CH" sz="2400" b="0" dirty="0">
                <a:solidFill>
                  <a:prstClr val="black"/>
                </a:solidFill>
              </a:rPr>
              <a:t>Neutral  (untersteht der Gemeinde Pratteln BFK)</a:t>
            </a:r>
          </a:p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de-CH" sz="2400" b="0" dirty="0">
                <a:solidFill>
                  <a:prstClr val="black"/>
                </a:solidFill>
              </a:rPr>
              <a:t>Freiwillig</a:t>
            </a:r>
          </a:p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de-CH" sz="2400" b="0" dirty="0">
                <a:solidFill>
                  <a:prstClr val="black"/>
                </a:solidFill>
              </a:rPr>
              <a:t>Kostenlos</a:t>
            </a:r>
          </a:p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de-CH" sz="2400" b="0" dirty="0">
                <a:solidFill>
                  <a:prstClr val="black"/>
                </a:solidFill>
              </a:rPr>
              <a:t>Untersteht der Schweigepflicht</a:t>
            </a:r>
          </a:p>
          <a:p>
            <a:endParaRPr lang="de-CH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79376" y="657225"/>
            <a:ext cx="5688011" cy="436017"/>
          </a:xfrm>
        </p:spPr>
        <p:txBody>
          <a:bodyPr/>
          <a:lstStyle/>
          <a:p>
            <a:r>
              <a:rPr lang="de-CH" dirty="0"/>
              <a:t>Angebot der Schulsozialarbeit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B63E60B6-12BC-4CB5-8B8C-3F2D24AB741F}"/>
              </a:ext>
            </a:extLst>
          </p:cNvPr>
          <p:cNvSpPr/>
          <p:nvPr/>
        </p:nvSpPr>
        <p:spPr>
          <a:xfrm>
            <a:off x="4439816" y="5722567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233738" algn="l"/>
              </a:tabLst>
            </a:pPr>
            <a:r>
              <a:rPr lang="de-CH" dirty="0">
                <a:solidFill>
                  <a:srgbClr val="ED7A30"/>
                </a:solidFill>
              </a:rPr>
              <a:t>	Schulsozialarbeit</a:t>
            </a:r>
            <a:r>
              <a:rPr lang="de-CH" dirty="0"/>
              <a:t> </a:t>
            </a:r>
          </a:p>
          <a:p>
            <a:pPr>
              <a:tabLst>
                <a:tab pos="3233738" algn="l"/>
              </a:tabLst>
            </a:pPr>
            <a:r>
              <a:rPr lang="de-CH" dirty="0"/>
              <a:t>	Das Team der Primarstufe Pratteln</a:t>
            </a:r>
          </a:p>
        </p:txBody>
      </p:sp>
    </p:spTree>
    <p:extLst>
      <p:ext uri="{BB962C8B-B14F-4D97-AF65-F5344CB8AC3E}">
        <p14:creationId xmlns:p14="http://schemas.microsoft.com/office/powerpoint/2010/main" val="6704849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35360" y="712164"/>
            <a:ext cx="6552753" cy="872034"/>
          </a:xfrm>
        </p:spPr>
        <p:txBody>
          <a:bodyPr/>
          <a:lstStyle/>
          <a:p>
            <a:r>
              <a:rPr lang="de-CH" dirty="0"/>
              <a:t>Kontaktdaten der Schulsozialarbeit</a:t>
            </a:r>
            <a:br>
              <a:rPr lang="de-CH" dirty="0"/>
            </a:br>
            <a:endParaRPr lang="de-CH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6635939"/>
              </p:ext>
            </p:extLst>
          </p:nvPr>
        </p:nvGraphicFramePr>
        <p:xfrm>
          <a:off x="407368" y="2276872"/>
          <a:ext cx="11233248" cy="4248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46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886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48472">
                <a:tc>
                  <a:txBody>
                    <a:bodyPr/>
                    <a:lstStyle/>
                    <a:p>
                      <a:endParaRPr lang="de-CH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de-DE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Simone </a:t>
                      </a:r>
                      <a:r>
                        <a:rPr kumimoji="0" lang="de-DE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Hindermann</a:t>
                      </a:r>
                      <a:endParaRPr kumimoji="0" lang="de-C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ighlight>
                            <a:srgbClr val="FEE339"/>
                          </a:highlight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Schulhaus </a:t>
                      </a:r>
                      <a:r>
                        <a:rPr kumimoji="0" lang="de-DE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ighlight>
                            <a:srgbClr val="FEE339"/>
                          </a:highlight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Längi</a:t>
                      </a:r>
                      <a:endParaRPr kumimoji="0" lang="de-CH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highlight>
                          <a:srgbClr val="FEE339"/>
                        </a:highlight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>
                          <a:tab pos="892175" algn="l"/>
                        </a:tabLst>
                        <a:defRPr/>
                      </a:pPr>
                      <a:r>
                        <a:rPr kumimoji="0" lang="de-CH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simone.hindermann@pratteln.ch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>
                          <a:tab pos="892175" algn="l"/>
                        </a:tabLst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079 668 56 11</a:t>
                      </a:r>
                      <a:endParaRPr kumimoji="0" lang="de-CH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892175" algn="l"/>
                        </a:tabLst>
                        <a:defRPr/>
                      </a:pPr>
                      <a:endParaRPr kumimoji="0" lang="de-D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de-CH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Neue SSA-Leitung ab Sommer 25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892175" algn="l"/>
                        </a:tabLst>
                        <a:defRPr/>
                      </a:pPr>
                      <a:endParaRPr kumimoji="0" lang="de-CH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892175" algn="l"/>
                        </a:tabLst>
                        <a:defRPr/>
                      </a:pPr>
                      <a:endParaRPr kumimoji="0" lang="de-CH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de-DE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de-DE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Alexandra </a:t>
                      </a:r>
                      <a:r>
                        <a:rPr kumimoji="0" lang="de-DE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Lamon</a:t>
                      </a:r>
                      <a:endParaRPr kumimoji="0" lang="de-CH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ighlight>
                            <a:srgbClr val="FEE339"/>
                          </a:highlight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Schulhaus </a:t>
                      </a:r>
                      <a:r>
                        <a:rPr kumimoji="0" lang="de-DE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ighlight>
                            <a:srgbClr val="FEE339"/>
                          </a:highlight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Erlimatt</a:t>
                      </a: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ighlight>
                            <a:srgbClr val="FEE339"/>
                          </a:highlight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II</a:t>
                      </a:r>
                      <a:endParaRPr kumimoji="0" lang="de-CH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highlight>
                          <a:srgbClr val="FEE339"/>
                        </a:highlight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ighlight>
                            <a:srgbClr val="FEE339"/>
                          </a:highlight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Schulhaus </a:t>
                      </a:r>
                      <a:r>
                        <a:rPr kumimoji="0" lang="de-DE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ighlight>
                            <a:srgbClr val="FEE339"/>
                          </a:highlight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Münchacker</a:t>
                      </a:r>
                      <a:endParaRPr kumimoji="0" lang="de-CH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highlight>
                          <a:srgbClr val="FEE339"/>
                        </a:highlight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de-CH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alexandra.lamon@pratteln.ch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de-CH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079 745 35 95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de-CH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de-CH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Nicole Burtscher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de-CH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ighlight>
                            <a:srgbClr val="FEE339"/>
                          </a:highlight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Schulhaus Grossmatt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de-CH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ighlight>
                            <a:srgbClr val="FEE339"/>
                          </a:highlight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Schulhaus </a:t>
                      </a:r>
                      <a:r>
                        <a:rPr kumimoji="0" lang="de-CH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ighlight>
                            <a:srgbClr val="FEE339"/>
                          </a:highlight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Aegelmatt</a:t>
                      </a:r>
                      <a:endParaRPr kumimoji="0" lang="de-CH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highlight>
                          <a:srgbClr val="FEE339"/>
                        </a:highlight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de-CH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ighlight>
                            <a:srgbClr val="FEE339"/>
                          </a:highlight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Alle Kindergärten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fr-CH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nicole.burtscher@pratteln.ch</a:t>
                      </a:r>
                      <a:endParaRPr kumimoji="0" lang="de-CH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de-CH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079 109 82 20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263352" y="1875584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Präsenzzeiten in den Schulhäusern von 9:30 – 15:30 Uhr</a:t>
            </a:r>
          </a:p>
        </p:txBody>
      </p:sp>
    </p:spTree>
    <p:extLst>
      <p:ext uri="{BB962C8B-B14F-4D97-AF65-F5344CB8AC3E}">
        <p14:creationId xmlns:p14="http://schemas.microsoft.com/office/powerpoint/2010/main" val="23179328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E21415C-5F26-4AC7-927B-38374073D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Prävention im 2. Zyklus</a:t>
            </a:r>
            <a:br>
              <a:rPr lang="de-CH" dirty="0"/>
            </a:br>
            <a:r>
              <a:rPr lang="de-CH" dirty="0"/>
              <a:t>in der Regel folgende Projekte</a:t>
            </a:r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1079A541-5BEA-469C-B920-7F7D442590C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3888" y="1952625"/>
            <a:ext cx="10944225" cy="4248150"/>
          </a:xfrm>
        </p:spPr>
        <p:txBody>
          <a:bodyPr/>
          <a:lstStyle/>
          <a:p>
            <a:r>
              <a:rPr lang="de-CH" dirty="0"/>
              <a:t>Mein Körper gehört mir </a:t>
            </a:r>
            <a:r>
              <a:rPr lang="de-CH" b="0" dirty="0">
                <a:sym typeface="Wingdings" panose="05000000000000000000" pitchFamily="2" charset="2"/>
              </a:rPr>
              <a:t>	oblig. für alle 3. Klassen 							mit Elternabend</a:t>
            </a:r>
          </a:p>
          <a:p>
            <a:endParaRPr lang="de-CH" b="0" dirty="0">
              <a:sym typeface="Wingdings" panose="05000000000000000000" pitchFamily="2" charset="2"/>
            </a:endParaRPr>
          </a:p>
          <a:p>
            <a:r>
              <a:rPr lang="de-CH" b="0" dirty="0">
                <a:sym typeface="Wingdings" panose="05000000000000000000" pitchFamily="2" charset="2"/>
              </a:rPr>
              <a:t>Weitere fakultative/alternierende Angebote:</a:t>
            </a:r>
            <a:endParaRPr lang="de-CH" sz="1000" b="0" dirty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de-CH" dirty="0">
                <a:sym typeface="Wingdings" panose="05000000000000000000" pitchFamily="2" charset="2"/>
              </a:rPr>
              <a:t>Wen-do für Mädchen 		</a:t>
            </a:r>
            <a:r>
              <a:rPr lang="de-CH" b="0" dirty="0">
                <a:sym typeface="Wingdings" panose="05000000000000000000" pitchFamily="2" charset="2"/>
              </a:rPr>
              <a:t>4./5. Klasse 	</a:t>
            </a:r>
          </a:p>
          <a:p>
            <a:pPr>
              <a:lnSpc>
                <a:spcPct val="150000"/>
              </a:lnSpc>
            </a:pPr>
            <a:r>
              <a:rPr lang="de-CH" dirty="0">
                <a:sym typeface="Wingdings" panose="05000000000000000000" pitchFamily="2" charset="2"/>
              </a:rPr>
              <a:t>Judo für Knaben</a:t>
            </a:r>
            <a:r>
              <a:rPr lang="de-CH" b="0" dirty="0">
                <a:sym typeface="Wingdings" panose="05000000000000000000" pitchFamily="2" charset="2"/>
              </a:rPr>
              <a:t> 			4./5. Klasse </a:t>
            </a:r>
          </a:p>
          <a:p>
            <a:pPr>
              <a:lnSpc>
                <a:spcPct val="150000"/>
              </a:lnSpc>
            </a:pPr>
            <a:r>
              <a:rPr lang="de-CH" dirty="0">
                <a:sym typeface="Wingdings" panose="05000000000000000000" pitchFamily="2" charset="2"/>
              </a:rPr>
              <a:t>Prävention Jugendpolizei</a:t>
            </a:r>
            <a:r>
              <a:rPr lang="de-CH" b="0" dirty="0">
                <a:sym typeface="Wingdings" panose="05000000000000000000" pitchFamily="2" charset="2"/>
              </a:rPr>
              <a:t>	5. Klasse</a:t>
            </a:r>
            <a:endParaRPr lang="de-CH" dirty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de-CH" dirty="0">
                <a:sym typeface="Wingdings" panose="05000000000000000000" pitchFamily="2" charset="2"/>
              </a:rPr>
              <a:t>Medien – Elternabende 		</a:t>
            </a:r>
            <a:r>
              <a:rPr lang="de-CH" b="0" dirty="0">
                <a:sym typeface="Wingdings" panose="05000000000000000000" pitchFamily="2" charset="2"/>
              </a:rPr>
              <a:t>3.-6. Klassen	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25479659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1C46212-AE28-4EC7-9D8F-CA6565363E1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CH" sz="3200" b="0" dirty="0"/>
              <a:t>Herzlichen Dank, dass Sie</a:t>
            </a:r>
          </a:p>
          <a:p>
            <a:endParaRPr lang="de-CH" sz="3200" b="0" dirty="0"/>
          </a:p>
          <a:p>
            <a:pPr marL="457200" indent="-457200">
              <a:buFont typeface="Wingdings"/>
              <a:buChar char="à"/>
            </a:pPr>
            <a:r>
              <a:rPr lang="de-CH" sz="3200" b="0" dirty="0">
                <a:sym typeface="Wingdings" panose="05000000000000000000" pitchFamily="2" charset="2"/>
              </a:rPr>
              <a:t>Ihr Kind bei schulischen Aufgaben unterstützen</a:t>
            </a:r>
          </a:p>
          <a:p>
            <a:pPr marL="457200" indent="-457200">
              <a:buFont typeface="Wingdings"/>
              <a:buChar char="à"/>
            </a:pPr>
            <a:endParaRPr lang="de-CH" sz="3200" b="0" dirty="0">
              <a:sym typeface="Wingdings" panose="05000000000000000000" pitchFamily="2" charset="2"/>
            </a:endParaRPr>
          </a:p>
          <a:p>
            <a:pPr marL="457200" indent="-457200">
              <a:buFont typeface="Wingdings"/>
              <a:buChar char="à"/>
            </a:pPr>
            <a:r>
              <a:rPr lang="de-CH" sz="3200" b="0" dirty="0">
                <a:sym typeface="Wingdings" panose="05000000000000000000" pitchFamily="2" charset="2"/>
              </a:rPr>
              <a:t>zu Anlässen pünktlich erscheinen</a:t>
            </a:r>
          </a:p>
          <a:p>
            <a:pPr marL="457200" indent="-457200">
              <a:buFont typeface="Wingdings"/>
              <a:buChar char="à"/>
            </a:pPr>
            <a:endParaRPr lang="de-CH" sz="3200" b="0" dirty="0">
              <a:sym typeface="Wingdings" panose="05000000000000000000" pitchFamily="2" charset="2"/>
            </a:endParaRPr>
          </a:p>
          <a:p>
            <a:pPr marL="457200" indent="-457200">
              <a:buFont typeface="Wingdings"/>
              <a:buChar char="à"/>
            </a:pPr>
            <a:r>
              <a:rPr lang="de-CH" sz="3200" b="0" dirty="0">
                <a:sym typeface="Wingdings" panose="05000000000000000000" pitchFamily="2" charset="2"/>
              </a:rPr>
              <a:t>mithelfen, dass Anlässe und Gespräche ungestört durchgeführt werden können</a:t>
            </a:r>
          </a:p>
          <a:p>
            <a:endParaRPr lang="de-CH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ABE4D28-305C-4456-87A4-0146AC6DE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546" y="657225"/>
            <a:ext cx="7584015" cy="436017"/>
          </a:xfrm>
        </p:spPr>
        <p:txBody>
          <a:bodyPr/>
          <a:lstStyle/>
          <a:p>
            <a:r>
              <a:rPr lang="de-CH" dirty="0"/>
              <a:t>Ganz allgemein:</a:t>
            </a:r>
          </a:p>
        </p:txBody>
      </p:sp>
    </p:spTree>
    <p:extLst>
      <p:ext uri="{BB962C8B-B14F-4D97-AF65-F5344CB8AC3E}">
        <p14:creationId xmlns:p14="http://schemas.microsoft.com/office/powerpoint/2010/main" val="2540388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FC4DA5E-83DD-432B-B45E-31D1ADA170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644696" y="1952625"/>
            <a:ext cx="4344650" cy="424815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CH" sz="2000" dirty="0"/>
              <a:t>Ausschnitt aus einem Lied für ihr Musical im Juni 24.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87B2C5F-74A1-40E1-A6BA-473F87D03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476672"/>
            <a:ext cx="8281977" cy="49244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CH" sz="3200" dirty="0"/>
              <a:t>«Was ist das für ein Buch?» </a:t>
            </a:r>
          </a:p>
        </p:txBody>
      </p:sp>
      <p:pic>
        <p:nvPicPr>
          <p:cNvPr id="4" name="Picture 2">
            <a:hlinkClick r:id="rId3" action="ppaction://hlinkfile"/>
            <a:extLst>
              <a:ext uri="{FF2B5EF4-FFF2-40B4-BE49-F238E27FC236}">
                <a16:creationId xmlns:a16="http://schemas.microsoft.com/office/drawing/2014/main" id="{CB68B7D5-0A08-4424-AA30-63F009AA70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76320" y="3353800"/>
            <a:ext cx="1259237" cy="6680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platzhalter 3">
            <a:extLst>
              <a:ext uri="{FF2B5EF4-FFF2-40B4-BE49-F238E27FC236}">
                <a16:creationId xmlns:a16="http://schemas.microsoft.com/office/drawing/2014/main" id="{3B505806-9426-4CA8-9565-1A0CA7C210B1}"/>
              </a:ext>
            </a:extLst>
          </p:cNvPr>
          <p:cNvSpPr txBox="1">
            <a:spLocks/>
          </p:cNvSpPr>
          <p:nvPr/>
        </p:nvSpPr>
        <p:spPr>
          <a:xfrm>
            <a:off x="658872" y="5733255"/>
            <a:ext cx="11130895" cy="85896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3400"/>
              </a:lnSpc>
              <a:spcBef>
                <a:spcPts val="0"/>
              </a:spcBef>
              <a:buFont typeface="Arial" pitchFamily="34" charset="0"/>
              <a:buNone/>
              <a:defRPr sz="3000" b="1" kern="120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lnSpc>
                <a:spcPts val="2400"/>
              </a:lnSpc>
              <a:spcBef>
                <a:spcPts val="2400"/>
              </a:spcBef>
              <a:buFont typeface="Arial" pitchFamily="34" charset="0"/>
              <a:buNone/>
              <a:defRPr sz="2000" b="1" kern="120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 algn="l" defTabSz="914400" rtl="0" eaLnBrk="1" latinLnBrk="0" hangingPunct="1">
              <a:lnSpc>
                <a:spcPts val="2400"/>
              </a:lnSpc>
              <a:spcBef>
                <a:spcPts val="2400"/>
              </a:spcBef>
              <a:buFont typeface="Arial" pitchFamily="34" charset="0"/>
              <a:buNone/>
              <a:defRPr sz="2000" kern="120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80000" indent="-18000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Font typeface="Arial" pitchFamily="34" charset="0"/>
              <a:buNone/>
              <a:defRPr sz="1600" kern="120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b="0" dirty="0">
                <a:solidFill>
                  <a:schemeClr val="tx1"/>
                </a:solidFill>
              </a:rPr>
              <a:t>Es singt die Kleinklasse 4-5 im </a:t>
            </a:r>
            <a:r>
              <a:rPr lang="de-CH" b="0" dirty="0" err="1">
                <a:solidFill>
                  <a:schemeClr val="tx1"/>
                </a:solidFill>
              </a:rPr>
              <a:t>Erli</a:t>
            </a:r>
            <a:r>
              <a:rPr lang="de-CH" b="0" dirty="0">
                <a:solidFill>
                  <a:schemeClr val="tx1"/>
                </a:solidFill>
              </a:rPr>
              <a:t> 1 unter der Leitung von Frau </a:t>
            </a:r>
            <a:r>
              <a:rPr lang="de-CH" b="0" dirty="0" err="1">
                <a:solidFill>
                  <a:schemeClr val="tx1"/>
                </a:solidFill>
              </a:rPr>
              <a:t>Prétôt</a:t>
            </a:r>
            <a:r>
              <a:rPr lang="de-CH" b="0" dirty="0">
                <a:solidFill>
                  <a:schemeClr val="tx1"/>
                </a:solidFill>
              </a:rPr>
              <a:t> und Frau </a:t>
            </a:r>
            <a:r>
              <a:rPr lang="de-CH" b="0" dirty="0" err="1">
                <a:solidFill>
                  <a:schemeClr val="tx1"/>
                </a:solidFill>
              </a:rPr>
              <a:t>Nemitz</a:t>
            </a:r>
            <a:r>
              <a:rPr lang="de-CH" b="0" dirty="0">
                <a:solidFill>
                  <a:schemeClr val="tx1"/>
                </a:solidFill>
              </a:rPr>
              <a:t>.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3F83536-4B58-4364-AFB4-8FC853D0494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67408" y="1823362"/>
            <a:ext cx="6267104" cy="372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9992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BB5908B-7B7E-46B5-B4B9-EBB547917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61" y="562967"/>
            <a:ext cx="7584015" cy="436017"/>
          </a:xfrm>
        </p:spPr>
        <p:txBody>
          <a:bodyPr/>
          <a:lstStyle/>
          <a:p>
            <a:r>
              <a:rPr lang="de-CH" dirty="0"/>
              <a:t>Standortgespräch und Elternabende</a:t>
            </a:r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37153493-8C4A-428B-BC16-51F68C8DDF9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3888" y="1952625"/>
            <a:ext cx="10944225" cy="4248150"/>
          </a:xfrm>
        </p:spPr>
        <p:txBody>
          <a:bodyPr/>
          <a:lstStyle/>
          <a:p>
            <a:r>
              <a:rPr lang="de-CH" sz="2800" b="0" dirty="0"/>
              <a:t>Standortgespräche mit Kind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CH" sz="2800" b="0" dirty="0"/>
              <a:t>Obligatorischer Anlass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CH" sz="2800" b="0" dirty="0"/>
              <a:t>Chance für persönlichen Austausch</a:t>
            </a:r>
            <a:endParaRPr lang="de-DE" sz="2800" b="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CH" sz="2800" b="0" dirty="0"/>
          </a:p>
          <a:p>
            <a:r>
              <a:rPr lang="de-CH" sz="2800" b="0" dirty="0"/>
              <a:t>Elternabend in der Regel ohne Kind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CH" sz="2800" b="0" dirty="0"/>
              <a:t>Obligatorischer Anlass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CH" sz="2800" b="0" dirty="0"/>
              <a:t>Chance für Einblick in den Schulalltag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CH" sz="2800" b="0" dirty="0"/>
              <a:t>Austausch mit anderen Eltern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864008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4D406C8-249D-4702-A1D1-8FD3A13E08F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84032" y="2780928"/>
            <a:ext cx="6096000" cy="1656184"/>
          </a:xfrm>
        </p:spPr>
        <p:txBody>
          <a:bodyPr/>
          <a:lstStyle/>
          <a:p>
            <a:r>
              <a:rPr lang="de-CH" dirty="0"/>
              <a:t>Wir suchen immer zuerst das Gespräch mit den direkt Beteiligten.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D851617-6026-4172-8889-E54B4ECCB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61" y="562967"/>
            <a:ext cx="7584015" cy="436017"/>
          </a:xfrm>
        </p:spPr>
        <p:txBody>
          <a:bodyPr/>
          <a:lstStyle/>
          <a:p>
            <a:r>
              <a:rPr lang="de-CH" dirty="0"/>
              <a:t>Fragen, Mitteilungen, Probleme</a:t>
            </a: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5F026767-8B42-4A3D-9A41-C113D801CE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6642"/>
          <a:stretch/>
        </p:blipFill>
        <p:spPr>
          <a:xfrm>
            <a:off x="623361" y="1844824"/>
            <a:ext cx="4982781" cy="476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4588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AC7651B-01AE-4770-9CCC-EF5E0978E47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5360" y="1952625"/>
            <a:ext cx="11856640" cy="4248150"/>
          </a:xfrm>
        </p:spPr>
        <p:txBody>
          <a:bodyPr/>
          <a:lstStyle/>
          <a:p>
            <a:r>
              <a:rPr lang="de-CH" dirty="0"/>
              <a:t>Elterninformation haben Sie bereits bekommen</a:t>
            </a:r>
          </a:p>
          <a:p>
            <a:r>
              <a:rPr lang="de-CH" dirty="0"/>
              <a:t>	persönlich oder Versand Briefpost</a:t>
            </a:r>
          </a:p>
          <a:p>
            <a:endParaRPr lang="de-CH" dirty="0"/>
          </a:p>
          <a:p>
            <a:r>
              <a:rPr lang="de-CH" dirty="0"/>
              <a:t>Stundenplan und Broschüre SJ 25-26 am 27. oder 28. Mai 2025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F928692-023D-490D-8F8E-8411CB554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61" y="562967"/>
            <a:ext cx="7584015" cy="436017"/>
          </a:xfrm>
        </p:spPr>
        <p:txBody>
          <a:bodyPr/>
          <a:lstStyle/>
          <a:p>
            <a:r>
              <a:rPr lang="de-CH" dirty="0"/>
              <a:t>Ihre neue Klassenlehrperson: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26C99B9-50B5-4917-85ED-58CDADC467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2498" y="3429000"/>
            <a:ext cx="8787004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4352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8">
            <a:extLst>
              <a:ext uri="{FF2B5EF4-FFF2-40B4-BE49-F238E27FC236}">
                <a16:creationId xmlns:a16="http://schemas.microsoft.com/office/drawing/2014/main" id="{2AB30911-5339-4930-9EB4-633B6D491EEB}"/>
              </a:ext>
            </a:extLst>
          </p:cNvPr>
          <p:cNvSpPr txBox="1">
            <a:spLocks/>
          </p:cNvSpPr>
          <p:nvPr/>
        </p:nvSpPr>
        <p:spPr>
          <a:xfrm>
            <a:off x="468000" y="468000"/>
            <a:ext cx="5364475" cy="130805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CH" dirty="0"/>
              <a:t>Schulleitung</a:t>
            </a:r>
            <a:br>
              <a:rPr lang="de-CH" dirty="0"/>
            </a:br>
            <a:r>
              <a:rPr lang="de-CH" dirty="0"/>
              <a:t>www.schule.pratteln.ch</a:t>
            </a:r>
            <a:br>
              <a:rPr lang="de-CH" dirty="0"/>
            </a:br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06D4E2B-5F00-4F4B-B4D6-9B01F1A0088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220" y="2047080"/>
            <a:ext cx="2803803" cy="220157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0B8B9F9-3E5D-486B-948E-5884646CA37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1353" y="2019659"/>
            <a:ext cx="2729294" cy="2210109"/>
          </a:xfrm>
          <a:prstGeom prst="rect">
            <a:avLst/>
          </a:prstGeom>
        </p:spPr>
      </p:pic>
      <p:pic>
        <p:nvPicPr>
          <p:cNvPr id="7" name="Inhaltsplatzhalter 14">
            <a:extLst>
              <a:ext uri="{FF2B5EF4-FFF2-40B4-BE49-F238E27FC236}">
                <a16:creationId xmlns:a16="http://schemas.microsoft.com/office/drawing/2014/main" id="{B32A60E9-33FA-4AC7-950F-8F3FAF7E635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6285" y="2038549"/>
            <a:ext cx="2519362" cy="2115019"/>
          </a:xfrm>
          <a:prstGeom prst="rect">
            <a:avLst/>
          </a:prstGeom>
        </p:spPr>
      </p:pic>
      <p:sp>
        <p:nvSpPr>
          <p:cNvPr id="8" name="Textplatzhalter 6">
            <a:extLst>
              <a:ext uri="{FF2B5EF4-FFF2-40B4-BE49-F238E27FC236}">
                <a16:creationId xmlns:a16="http://schemas.microsoft.com/office/drawing/2014/main" id="{3E01D6F0-AE76-4262-939C-CD242DFC91C6}"/>
              </a:ext>
            </a:extLst>
          </p:cNvPr>
          <p:cNvSpPr txBox="1">
            <a:spLocks noGrp="1"/>
          </p:cNvSpPr>
          <p:nvPr>
            <p:ph type="body" sz="quarter" idx="19"/>
          </p:nvPr>
        </p:nvSpPr>
        <p:spPr>
          <a:xfrm>
            <a:off x="8030577" y="4594139"/>
            <a:ext cx="4030778" cy="19862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Font typeface="Arial" pitchFamily="34" charset="0"/>
              <a:buNone/>
              <a:defRPr sz="1600" b="0" kern="120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lnSpc>
                <a:spcPts val="2400"/>
              </a:lnSpc>
              <a:spcBef>
                <a:spcPts val="2400"/>
              </a:spcBef>
              <a:buFont typeface="Arial" pitchFamily="34" charset="0"/>
              <a:buNone/>
              <a:defRPr sz="1600" b="1" kern="120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 algn="l" defTabSz="914400" rtl="0" eaLnBrk="1" latinLnBrk="0" hangingPunct="1">
              <a:lnSpc>
                <a:spcPts val="2400"/>
              </a:lnSpc>
              <a:spcBef>
                <a:spcPts val="2400"/>
              </a:spcBef>
              <a:buFont typeface="Arial" pitchFamily="34" charset="0"/>
              <a:buNone/>
              <a:defRPr sz="1600" kern="120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80000" indent="-18000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Char char="•"/>
              <a:defRPr sz="1600" kern="120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Font typeface="Arial" pitchFamily="34" charset="0"/>
              <a:buNone/>
              <a:defRPr sz="1600" kern="120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de-CH" sz="3000" dirty="0">
                <a:solidFill>
                  <a:schemeClr val="tx1"/>
                </a:solidFill>
              </a:rPr>
              <a:t>Kathrin Schwerzmann Teams </a:t>
            </a:r>
            <a:r>
              <a:rPr lang="de-CH" sz="3000" dirty="0" err="1">
                <a:solidFill>
                  <a:schemeClr val="tx1"/>
                </a:solidFill>
              </a:rPr>
              <a:t>Längi</a:t>
            </a:r>
            <a:r>
              <a:rPr lang="de-CH" sz="3000" dirty="0">
                <a:solidFill>
                  <a:schemeClr val="tx1"/>
                </a:solidFill>
              </a:rPr>
              <a:t> und </a:t>
            </a:r>
            <a:r>
              <a:rPr lang="de-CH" sz="3000" dirty="0" err="1">
                <a:solidFill>
                  <a:schemeClr val="tx1"/>
                </a:solidFill>
              </a:rPr>
              <a:t>Münchacker</a:t>
            </a:r>
            <a:endParaRPr lang="de-CH" sz="3000" dirty="0">
              <a:solidFill>
                <a:schemeClr val="tx1"/>
              </a:solidFill>
            </a:endParaRPr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656A4A0C-A03B-445D-9C31-00A2F3939D8E}"/>
              </a:ext>
            </a:extLst>
          </p:cNvPr>
          <p:cNvSpPr txBox="1">
            <a:spLocks/>
          </p:cNvSpPr>
          <p:nvPr/>
        </p:nvSpPr>
        <p:spPr>
          <a:xfrm>
            <a:off x="4259460" y="4576076"/>
            <a:ext cx="3276699" cy="198625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3400"/>
              </a:lnSpc>
              <a:spcBef>
                <a:spcPts val="0"/>
              </a:spcBef>
              <a:buFont typeface="Arial" pitchFamily="34" charset="0"/>
              <a:buNone/>
              <a:defRPr sz="3000" b="1" kern="120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lnSpc>
                <a:spcPts val="2400"/>
              </a:lnSpc>
              <a:spcBef>
                <a:spcPts val="2400"/>
              </a:spcBef>
              <a:buFont typeface="Arial" pitchFamily="34" charset="0"/>
              <a:buNone/>
              <a:defRPr sz="2000" b="1" kern="120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 algn="l" defTabSz="914400" rtl="0" eaLnBrk="1" latinLnBrk="0" hangingPunct="1">
              <a:lnSpc>
                <a:spcPts val="2400"/>
              </a:lnSpc>
              <a:spcBef>
                <a:spcPts val="2400"/>
              </a:spcBef>
              <a:buFont typeface="Arial" pitchFamily="34" charset="0"/>
              <a:buNone/>
              <a:defRPr sz="2000" kern="120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80000" indent="-18000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Font typeface="Arial" pitchFamily="34" charset="0"/>
              <a:buNone/>
              <a:defRPr sz="1600" kern="120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CH" b="0" dirty="0">
                <a:solidFill>
                  <a:schemeClr val="tx1"/>
                </a:solidFill>
              </a:rPr>
              <a:t>Regula Ineichen</a:t>
            </a:r>
          </a:p>
          <a:p>
            <a:pPr algn="ctr"/>
            <a:r>
              <a:rPr lang="de-CH" b="0" dirty="0">
                <a:solidFill>
                  <a:schemeClr val="tx1"/>
                </a:solidFill>
              </a:rPr>
              <a:t>Teams </a:t>
            </a:r>
          </a:p>
          <a:p>
            <a:pPr algn="ctr"/>
            <a:r>
              <a:rPr lang="de-CH" b="0" dirty="0" err="1">
                <a:solidFill>
                  <a:schemeClr val="tx1"/>
                </a:solidFill>
              </a:rPr>
              <a:t>Erli</a:t>
            </a:r>
            <a:r>
              <a:rPr lang="de-CH" b="0" dirty="0">
                <a:solidFill>
                  <a:schemeClr val="tx1"/>
                </a:solidFill>
              </a:rPr>
              <a:t> 1 und </a:t>
            </a:r>
            <a:r>
              <a:rPr lang="de-CH" b="0" dirty="0" err="1">
                <a:solidFill>
                  <a:schemeClr val="tx1"/>
                </a:solidFill>
              </a:rPr>
              <a:t>Erli</a:t>
            </a:r>
            <a:r>
              <a:rPr lang="de-CH" b="0" dirty="0">
                <a:solidFill>
                  <a:schemeClr val="tx1"/>
                </a:solidFill>
              </a:rPr>
              <a:t> 2</a:t>
            </a:r>
          </a:p>
          <a:p>
            <a:endParaRPr lang="de-CH" b="0" dirty="0">
              <a:solidFill>
                <a:schemeClr val="tx1"/>
              </a:solidFill>
            </a:endParaRP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09EE40A6-E4F5-4C02-9C6C-EE3449BA95A4}"/>
              </a:ext>
            </a:extLst>
          </p:cNvPr>
          <p:cNvSpPr txBox="1">
            <a:spLocks/>
          </p:cNvSpPr>
          <p:nvPr/>
        </p:nvSpPr>
        <p:spPr>
          <a:xfrm>
            <a:off x="612220" y="4566617"/>
            <a:ext cx="2803803" cy="185090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3400"/>
              </a:lnSpc>
              <a:spcBef>
                <a:spcPts val="0"/>
              </a:spcBef>
              <a:buFont typeface="Arial" pitchFamily="34" charset="0"/>
              <a:buNone/>
              <a:defRPr sz="3000" b="1" kern="120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lnSpc>
                <a:spcPts val="2400"/>
              </a:lnSpc>
              <a:spcBef>
                <a:spcPts val="2400"/>
              </a:spcBef>
              <a:buFont typeface="Arial" pitchFamily="34" charset="0"/>
              <a:buNone/>
              <a:defRPr sz="2000" b="1" kern="120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 algn="l" defTabSz="914400" rtl="0" eaLnBrk="1" latinLnBrk="0" hangingPunct="1">
              <a:lnSpc>
                <a:spcPts val="2400"/>
              </a:lnSpc>
              <a:spcBef>
                <a:spcPts val="2400"/>
              </a:spcBef>
              <a:buFont typeface="Arial" pitchFamily="34" charset="0"/>
              <a:buNone/>
              <a:defRPr sz="2000" kern="120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80000" indent="-18000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Font typeface="Arial" pitchFamily="34" charset="0"/>
              <a:buNone/>
              <a:defRPr sz="1600" kern="120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0" dirty="0">
                <a:solidFill>
                  <a:schemeClr val="tx1"/>
                </a:solidFill>
              </a:rPr>
              <a:t>Daniela Gloor </a:t>
            </a:r>
          </a:p>
          <a:p>
            <a:pPr algn="ctr"/>
            <a:r>
              <a:rPr lang="en-US" b="0" dirty="0">
                <a:solidFill>
                  <a:schemeClr val="tx1"/>
                </a:solidFill>
              </a:rPr>
              <a:t>Team </a:t>
            </a:r>
            <a:r>
              <a:rPr lang="en-US" b="0" dirty="0" err="1">
                <a:solidFill>
                  <a:schemeClr val="tx1"/>
                </a:solidFill>
              </a:rPr>
              <a:t>Aegelmatt</a:t>
            </a:r>
            <a:endParaRPr lang="en-US" b="0" dirty="0">
              <a:solidFill>
                <a:schemeClr val="tx1"/>
              </a:solidFill>
            </a:endParaRPr>
          </a:p>
          <a:p>
            <a:pPr algn="ctr"/>
            <a:endParaRPr lang="de-CH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4614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F75983A2-8371-453D-8549-DB6B392164C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CH" dirty="0">
              <a:solidFill>
                <a:srgbClr val="67757E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03EEDA1-A83D-408C-B836-21CFB585E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D666526-EA21-480D-8CA1-8B52FB4201E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2729" y="2054511"/>
            <a:ext cx="2729294" cy="2239175"/>
          </a:xfrm>
          <a:prstGeom prst="rect">
            <a:avLst/>
          </a:prstGeom>
        </p:spPr>
      </p:pic>
      <p:pic>
        <p:nvPicPr>
          <p:cNvPr id="5" name="Inhaltsplatzhalter 17">
            <a:extLst>
              <a:ext uri="{FF2B5EF4-FFF2-40B4-BE49-F238E27FC236}">
                <a16:creationId xmlns:a16="http://schemas.microsoft.com/office/drawing/2014/main" id="{19459730-94D4-4AC1-A60D-5A1116EFA13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3592" y="2054511"/>
            <a:ext cx="2737835" cy="2239174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305958CE-06AB-49FE-A714-A51E66205095}"/>
              </a:ext>
            </a:extLst>
          </p:cNvPr>
          <p:cNvSpPr/>
          <p:nvPr/>
        </p:nvSpPr>
        <p:spPr>
          <a:xfrm>
            <a:off x="2085058" y="4612694"/>
            <a:ext cx="32403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de-CH" sz="3000" dirty="0">
                <a:latin typeface="Arial" pitchFamily="34" charset="0"/>
                <a:cs typeface="Arial" pitchFamily="34" charset="0"/>
              </a:rPr>
              <a:t>Caroline Litzius </a:t>
            </a:r>
          </a:p>
          <a:p>
            <a:pPr lvl="0" algn="ctr"/>
            <a:r>
              <a:rPr lang="de-CH" sz="3000" dirty="0">
                <a:latin typeface="Arial" pitchFamily="34" charset="0"/>
                <a:cs typeface="Arial" pitchFamily="34" charset="0"/>
              </a:rPr>
              <a:t>Team Grossmatt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EF511B3B-3D93-4AAF-86DD-465467FAF35D}"/>
              </a:ext>
            </a:extLst>
          </p:cNvPr>
          <p:cNvSpPr txBox="1">
            <a:spLocks/>
          </p:cNvSpPr>
          <p:nvPr/>
        </p:nvSpPr>
        <p:spPr>
          <a:xfrm>
            <a:off x="6786089" y="4612694"/>
            <a:ext cx="2520950" cy="7898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3400"/>
              </a:lnSpc>
              <a:spcBef>
                <a:spcPts val="0"/>
              </a:spcBef>
              <a:buFont typeface="Arial" pitchFamily="34" charset="0"/>
              <a:buNone/>
              <a:defRPr sz="3000" b="1" kern="120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lnSpc>
                <a:spcPts val="2400"/>
              </a:lnSpc>
              <a:spcBef>
                <a:spcPts val="2400"/>
              </a:spcBef>
              <a:buFont typeface="Arial" pitchFamily="34" charset="0"/>
              <a:buNone/>
              <a:defRPr sz="2000" b="1" kern="120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 algn="l" defTabSz="914400" rtl="0" eaLnBrk="1" latinLnBrk="0" hangingPunct="1">
              <a:lnSpc>
                <a:spcPts val="2400"/>
              </a:lnSpc>
              <a:spcBef>
                <a:spcPts val="2400"/>
              </a:spcBef>
              <a:buFont typeface="Arial" pitchFamily="34" charset="0"/>
              <a:buNone/>
              <a:defRPr sz="2000" kern="120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80000" indent="-18000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Font typeface="Arial" pitchFamily="34" charset="0"/>
              <a:buNone/>
              <a:defRPr sz="1600" kern="1200">
                <a:solidFill>
                  <a:srgbClr val="67757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CH" b="0" dirty="0">
                <a:solidFill>
                  <a:schemeClr val="tx1"/>
                </a:solidFill>
              </a:rPr>
              <a:t>Frank Säger</a:t>
            </a:r>
          </a:p>
          <a:p>
            <a:pPr algn="ctr"/>
            <a:r>
              <a:rPr lang="de-CH" b="0" dirty="0">
                <a:solidFill>
                  <a:schemeClr val="tx1"/>
                </a:solidFill>
              </a:rPr>
              <a:t>Zuständig für IT</a:t>
            </a:r>
          </a:p>
        </p:txBody>
      </p:sp>
    </p:spTree>
    <p:extLst>
      <p:ext uri="{BB962C8B-B14F-4D97-AF65-F5344CB8AC3E}">
        <p14:creationId xmlns:p14="http://schemas.microsoft.com/office/powerpoint/2010/main" val="36234947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AF529A1-9909-456B-9692-4FF636FC0BB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4958" y="2046883"/>
            <a:ext cx="10943167" cy="42481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CH" sz="3200" dirty="0"/>
              <a:t>Bitte bedienen Sie sich</a:t>
            </a:r>
          </a:p>
          <a:p>
            <a:pPr>
              <a:lnSpc>
                <a:spcPct val="150000"/>
              </a:lnSpc>
            </a:pPr>
            <a:r>
              <a:rPr lang="de-CH" sz="3200" dirty="0"/>
              <a:t>Flyers: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CH" sz="3200" dirty="0"/>
              <a:t>Eintritt in die 3. Klasse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CH" sz="3200" dirty="0"/>
              <a:t>Fit und wach in die Schule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CH" sz="3200" dirty="0"/>
              <a:t>Information zur Schulsozialarbeit SSA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CH" sz="3200" dirty="0"/>
              <a:t>Mein erstes Handy</a:t>
            </a:r>
          </a:p>
          <a:p>
            <a:endParaRPr lang="de-CH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6AA0531-8A26-482E-BC23-A3DE2C67C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61" y="562967"/>
            <a:ext cx="7584015" cy="408766"/>
          </a:xfrm>
        </p:spPr>
        <p:txBody>
          <a:bodyPr/>
          <a:lstStyle/>
          <a:p>
            <a:r>
              <a:rPr lang="de-CH" sz="2800" dirty="0"/>
              <a:t>Unsere Angebote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736024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chemeClr val="bg1"/>
                </a:solidFill>
              </a:rPr>
              <a:t>Vielen Dank für Ihre Aufmerksamkeit!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1038C97-FFD8-4798-804B-83142ADF82C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4416" y="1772816"/>
            <a:ext cx="10943167" cy="4248150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CH" sz="3200" b="0" dirty="0"/>
              <a:t>Begrüssung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CH" sz="3200" b="0" dirty="0"/>
              <a:t>Rückblick auf den 1. Zyklus: </a:t>
            </a:r>
          </a:p>
          <a:p>
            <a:pPr>
              <a:lnSpc>
                <a:spcPct val="150000"/>
              </a:lnSpc>
            </a:pPr>
            <a:r>
              <a:rPr lang="de-CH" sz="3200" b="0" dirty="0"/>
              <a:t>	Austausch in Tischgruppen: bisherige positive 	Erfahrungen  in der Schule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CH" sz="3200" b="0" dirty="0"/>
              <a:t>Ausblick 2. Zyklus: Erwartungen, Befürchtungen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CH" sz="3200" b="0" dirty="0"/>
              <a:t>Rahmenbedingungen der Schule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CH" sz="2400" b="0" dirty="0"/>
              <a:t>Abschluss ca. 21.15h</a:t>
            </a:r>
          </a:p>
          <a:p>
            <a:endParaRPr lang="de-CH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89EDE33-53DC-444F-8835-21FC41EF3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43158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69E4ADC-6D4E-45DC-9379-47C95B18005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CH" b="0" dirty="0"/>
              <a:t>Tauschen Sie sich zu folgenden Fragen aus:</a:t>
            </a:r>
          </a:p>
          <a:p>
            <a:endParaRPr lang="de-CH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3600" b="0" dirty="0"/>
              <a:t>Welches sind besonders bleibende gute Erlebnisse für Ihr Kind?</a:t>
            </a:r>
          </a:p>
          <a:p>
            <a:pPr>
              <a:lnSpc>
                <a:spcPct val="100000"/>
              </a:lnSpc>
            </a:pPr>
            <a:r>
              <a:rPr lang="de-CH" sz="3600" b="0" dirty="0"/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3600" b="0" dirty="0"/>
              <a:t>Was hat Ihnen als Eltern besonders gut gefallen?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CH" sz="3600" b="0" dirty="0"/>
              <a:t>Was fanden Sie besonders wertvoll?</a:t>
            </a:r>
          </a:p>
          <a:p>
            <a:endParaRPr lang="de-CH" sz="3200" b="0" dirty="0"/>
          </a:p>
          <a:p>
            <a:r>
              <a:rPr lang="de-CH" b="0" dirty="0"/>
              <a:t>Bitte schreiben Sie entsprechende Stichworte auf das grosse A3-Blatt und hängen es an die Pinnwand</a:t>
            </a:r>
          </a:p>
          <a:p>
            <a:endParaRPr lang="de-CH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316376E-C5A0-4F8E-A164-7EDA83D13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61" y="562967"/>
            <a:ext cx="7584015" cy="436017"/>
          </a:xfrm>
        </p:spPr>
        <p:txBody>
          <a:bodyPr/>
          <a:lstStyle/>
          <a:p>
            <a:r>
              <a:rPr lang="de-CH" dirty="0"/>
              <a:t>1. Tischrunde ca. 10 Minuten</a:t>
            </a:r>
          </a:p>
        </p:txBody>
      </p:sp>
    </p:spTree>
    <p:extLst>
      <p:ext uri="{BB962C8B-B14F-4D97-AF65-F5344CB8AC3E}">
        <p14:creationId xmlns:p14="http://schemas.microsoft.com/office/powerpoint/2010/main" val="489884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C37E14C-C513-4D56-A0AC-84D4A83694C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>
              <a:tabLst>
                <a:tab pos="450850" algn="l"/>
              </a:tabLst>
            </a:pPr>
            <a:r>
              <a:rPr lang="de-CH" dirty="0"/>
              <a:t>Ausblick 2. Zyklus (3. – 6. Klasse)</a:t>
            </a:r>
          </a:p>
          <a:p>
            <a:pPr>
              <a:lnSpc>
                <a:spcPct val="150000"/>
              </a:lnSpc>
            </a:pPr>
            <a:endParaRPr lang="de-CH" dirty="0">
              <a:solidFill>
                <a:srgbClr val="92D050"/>
              </a:solidFill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CH" dirty="0">
                <a:highlight>
                  <a:srgbClr val="ED7A30"/>
                </a:highlight>
              </a:rPr>
              <a:t>Worauf freuen sich Ihre Kinder und Sie? </a:t>
            </a:r>
            <a:r>
              <a:rPr lang="de-CH" dirty="0">
                <a:solidFill>
                  <a:schemeClr val="accent6">
                    <a:lumMod val="40000"/>
                    <a:lumOff val="60000"/>
                  </a:schemeClr>
                </a:solidFill>
                <a:highlight>
                  <a:srgbClr val="ED7A30"/>
                </a:highlight>
              </a:rPr>
              <a:t>(orange)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CH" dirty="0">
                <a:highlight>
                  <a:srgbClr val="FEE33A"/>
                </a:highlight>
              </a:rPr>
              <a:t>Was sind Ihre Erwartungen</a:t>
            </a:r>
            <a:r>
              <a:rPr lang="de-CH" dirty="0">
                <a:solidFill>
                  <a:srgbClr val="FFFF00"/>
                </a:solidFill>
                <a:highlight>
                  <a:srgbClr val="FEE33A"/>
                </a:highlight>
              </a:rPr>
              <a:t>?(gelb)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CH" dirty="0">
                <a:highlight>
                  <a:srgbClr val="E5352C"/>
                </a:highlight>
              </a:rPr>
              <a:t>Welches sind Ihre Befürchtungen? </a:t>
            </a:r>
            <a:r>
              <a:rPr lang="de-CH" dirty="0">
                <a:solidFill>
                  <a:srgbClr val="FF99FF"/>
                </a:solidFill>
                <a:highlight>
                  <a:srgbClr val="E5352C"/>
                </a:highlight>
              </a:rPr>
              <a:t>(rosa)</a:t>
            </a:r>
          </a:p>
          <a:p>
            <a:endParaRPr lang="de-CH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FC912DD-E062-4200-BB05-DF87484C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61" y="562967"/>
            <a:ext cx="7584015" cy="436017"/>
          </a:xfrm>
        </p:spPr>
        <p:txBody>
          <a:bodyPr/>
          <a:lstStyle/>
          <a:p>
            <a:r>
              <a:rPr lang="de-CH" dirty="0"/>
              <a:t>2. Tischrunde ca. 10 Minuten</a:t>
            </a:r>
          </a:p>
        </p:txBody>
      </p:sp>
    </p:spTree>
    <p:extLst>
      <p:ext uri="{BB962C8B-B14F-4D97-AF65-F5344CB8AC3E}">
        <p14:creationId xmlns:p14="http://schemas.microsoft.com/office/powerpoint/2010/main" val="1193223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59A6DFE-7F92-48D7-BF95-F4F7DA2DEED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4418" y="3212975"/>
            <a:ext cx="10943167" cy="2987799"/>
          </a:xfrm>
        </p:spPr>
        <p:txBody>
          <a:bodyPr/>
          <a:lstStyle/>
          <a:p>
            <a:r>
              <a:rPr lang="de-CH" dirty="0"/>
              <a:t>Bestimmen Sie bitte einen Sprecher/eine Sprecherin.</a:t>
            </a:r>
          </a:p>
          <a:p>
            <a:endParaRPr lang="de-CH" dirty="0"/>
          </a:p>
          <a:p>
            <a:r>
              <a:rPr lang="de-CH" dirty="0"/>
              <a:t>Diese Person stellt die Ergebnisse allen Eltern vor.</a:t>
            </a:r>
          </a:p>
          <a:p>
            <a:endParaRPr lang="de-CH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A8643E3-B211-4F2A-A4F9-A26045D84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Sammlung der verschiedenen Diskussionspunkte</a:t>
            </a:r>
          </a:p>
        </p:txBody>
      </p:sp>
    </p:spTree>
    <p:extLst>
      <p:ext uri="{BB962C8B-B14F-4D97-AF65-F5344CB8AC3E}">
        <p14:creationId xmlns:p14="http://schemas.microsoft.com/office/powerpoint/2010/main" val="3992054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003C5D3-F1BD-497E-8779-D07F9CD28A6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4418" y="2636911"/>
            <a:ext cx="10943167" cy="3563863"/>
          </a:xfrm>
        </p:spPr>
        <p:txBody>
          <a:bodyPr/>
          <a:lstStyle/>
          <a:p>
            <a:pPr algn="ctr"/>
            <a:endParaRPr lang="de-CH" sz="3200" dirty="0"/>
          </a:p>
          <a:p>
            <a:pPr algn="ctr"/>
            <a:endParaRPr lang="de-CH" sz="3200" dirty="0"/>
          </a:p>
          <a:p>
            <a:pPr algn="ctr"/>
            <a:r>
              <a:rPr lang="de-CH" sz="3200" dirty="0"/>
              <a:t>Rahmenbedingungen der Schule</a:t>
            </a:r>
          </a:p>
          <a:p>
            <a:pPr algn="ctr"/>
            <a:endParaRPr lang="de-CH" sz="3200" b="0" dirty="0"/>
          </a:p>
          <a:p>
            <a:pPr algn="ctr"/>
            <a:r>
              <a:rPr lang="de-CH" sz="3200" dirty="0"/>
              <a:t>Informationen 2. Zyklus</a:t>
            </a:r>
          </a:p>
          <a:p>
            <a:endParaRPr lang="de-CH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E92990D-C6CE-486D-A6E6-603ED1C00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57157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AF6CC1C-8F77-4A4A-A4B4-766FCB52283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4418" y="1952625"/>
            <a:ext cx="11376238" cy="424815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CH" sz="3200" b="0" dirty="0"/>
              <a:t>Gemäss Lehrplan: </a:t>
            </a:r>
          </a:p>
          <a:p>
            <a:pPr>
              <a:lnSpc>
                <a:spcPct val="100000"/>
              </a:lnSpc>
            </a:pPr>
            <a:endParaRPr lang="de-CH" sz="3200" b="0" dirty="0"/>
          </a:p>
          <a:p>
            <a:pPr>
              <a:lnSpc>
                <a:spcPct val="100000"/>
              </a:lnSpc>
            </a:pPr>
            <a:r>
              <a:rPr lang="de-CH" sz="3200" b="0" dirty="0"/>
              <a:t>Primarstufe		=	KG -2. Klasse 	= 	1. Zyklus </a:t>
            </a:r>
          </a:p>
          <a:p>
            <a:pPr>
              <a:lnSpc>
                <a:spcPct val="100000"/>
              </a:lnSpc>
            </a:pPr>
            <a:r>
              <a:rPr lang="de-CH" sz="3200" b="0" dirty="0"/>
              <a:t>				=	3. – 6. Klasse 	= 	2. Zyklus _________________________________________________</a:t>
            </a:r>
          </a:p>
          <a:p>
            <a:pPr>
              <a:lnSpc>
                <a:spcPct val="100000"/>
              </a:lnSpc>
            </a:pPr>
            <a:r>
              <a:rPr lang="de-CH" sz="3200" b="0" dirty="0"/>
              <a:t>Sekundarstufe I 	= 	1.-3. Sekundarschule</a:t>
            </a:r>
          </a:p>
          <a:p>
            <a:pPr>
              <a:lnSpc>
                <a:spcPct val="100000"/>
              </a:lnSpc>
            </a:pPr>
            <a:r>
              <a:rPr lang="de-CH" sz="3200" b="0" dirty="0"/>
              <a:t>_________________________________________________</a:t>
            </a:r>
          </a:p>
          <a:p>
            <a:pPr>
              <a:lnSpc>
                <a:spcPct val="100000"/>
              </a:lnSpc>
            </a:pPr>
            <a:r>
              <a:rPr lang="de-CH" sz="3200" b="0" dirty="0"/>
              <a:t>Sekundarstufe II	= 	Lehre bzw. weiterführende Schulen</a:t>
            </a:r>
          </a:p>
          <a:p>
            <a:endParaRPr lang="de-CH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DF9C8EB-01C4-416A-8A6D-28D785C1B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Eintritt in die 3. Klasse =</a:t>
            </a:r>
            <a:br>
              <a:rPr lang="de-CH" dirty="0"/>
            </a:br>
            <a:r>
              <a:rPr lang="de-CH" dirty="0"/>
              <a:t>Eintritt in den 2. Zyklus  (3.-6. Kl.)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D4E0EA06-CBE2-44B3-8A01-A59136652FD1}"/>
              </a:ext>
            </a:extLst>
          </p:cNvPr>
          <p:cNvSpPr/>
          <p:nvPr/>
        </p:nvSpPr>
        <p:spPr>
          <a:xfrm>
            <a:off x="5015880" y="2934773"/>
            <a:ext cx="6840760" cy="504056"/>
          </a:xfrm>
          <a:prstGeom prst="rect">
            <a:avLst/>
          </a:prstGeom>
          <a:solidFill>
            <a:srgbClr val="FFFFFF">
              <a:alpha val="21961"/>
            </a:srgbClr>
          </a:solidFill>
          <a:ln w="19050">
            <a:solidFill>
              <a:srgbClr val="FF0000">
                <a:alpha val="3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A932ED10-F725-43E6-A616-5418ACEB60DC}"/>
              </a:ext>
            </a:extLst>
          </p:cNvPr>
          <p:cNvSpPr/>
          <p:nvPr/>
        </p:nvSpPr>
        <p:spPr>
          <a:xfrm>
            <a:off x="551384" y="2924944"/>
            <a:ext cx="2808343" cy="504056"/>
          </a:xfrm>
          <a:prstGeom prst="rect">
            <a:avLst/>
          </a:prstGeom>
          <a:solidFill>
            <a:srgbClr val="FFFFFF">
              <a:alpha val="21961"/>
            </a:srgbClr>
          </a:solidFill>
          <a:ln w="19050">
            <a:solidFill>
              <a:srgbClr val="FF0000">
                <a:alpha val="3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8882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87 -3.33333E-6 L -0.00287 0.073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Gemeinde_Pratteln_Template_orange_schule">
  <a:themeElements>
    <a:clrScheme name="Prattel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Gemeinde_Pratteln_Template_orange_schule">
  <a:themeElements>
    <a:clrScheme name="Prattel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 Gemeinde_Pratteln_Template_orange_schule_16_9.pptx [Schreibgeschützt]" id="{22A628E5-D864-47A2-BEF7-71DCF946373B}" vid="{60558AA0-6079-4796-B355-9EE08D6AECDB}"/>
    </a:ext>
  </a:extLst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Gemeinde_Pratteln_Template_orange_schule</Template>
  <TotalTime>0</TotalTime>
  <Words>1558</Words>
  <Application>Microsoft Office PowerPoint</Application>
  <PresentationFormat>Breitbild</PresentationFormat>
  <Paragraphs>331</Paragraphs>
  <Slides>36</Slides>
  <Notes>32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36</vt:i4>
      </vt:variant>
    </vt:vector>
  </HeadingPairs>
  <TitlesOfParts>
    <vt:vector size="41" baseType="lpstr">
      <vt:lpstr>Arial</vt:lpstr>
      <vt:lpstr>Calibri</vt:lpstr>
      <vt:lpstr>Wingdings</vt:lpstr>
      <vt:lpstr>Gemeinde_Pratteln_Template_orange_schule</vt:lpstr>
      <vt:lpstr>1_Gemeinde_Pratteln_Template_orange_schule</vt:lpstr>
      <vt:lpstr>Herzlich Willkommen beim Elternabend  zum Start in die 3. Primar!</vt:lpstr>
      <vt:lpstr>….was wollen Erziehungsberechtigte wissen?</vt:lpstr>
      <vt:lpstr>«Was ist das für ein Buch?» </vt:lpstr>
      <vt:lpstr>PowerPoint-Präsentation</vt:lpstr>
      <vt:lpstr>1. Tischrunde ca. 10 Minuten</vt:lpstr>
      <vt:lpstr>2. Tischrunde ca. 10 Minuten</vt:lpstr>
      <vt:lpstr>Sammlung der verschiedenen Diskussionspunkte</vt:lpstr>
      <vt:lpstr>PowerPoint-Präsentation</vt:lpstr>
      <vt:lpstr>Eintritt in die 3. Klasse = Eintritt in den 2. Zyklus  (3.-6. Kl.)</vt:lpstr>
      <vt:lpstr>Was bleibt gleich?</vt:lpstr>
      <vt:lpstr>Überfachliche Kompetenzen gemäss Lehrplan</vt:lpstr>
      <vt:lpstr>Fast gleich bleibend: Hausaufgaben</vt:lpstr>
      <vt:lpstr>Was ist neu im 2. Zyklus?</vt:lpstr>
      <vt:lpstr>Neue Inhalte - Sprache</vt:lpstr>
      <vt:lpstr>Neue Inhalte – Medien und Informatik</vt:lpstr>
      <vt:lpstr>Neue Inhalte – Medien und Informatik</vt:lpstr>
      <vt:lpstr>Neue Inhalte – Medien und Informatik</vt:lpstr>
      <vt:lpstr>Grosse Herausforderung: Smartphones und Smartwatches</vt:lpstr>
      <vt:lpstr>Promotion, Check, Übertritt</vt:lpstr>
      <vt:lpstr>PowerPoint-Präsentation</vt:lpstr>
      <vt:lpstr>Stundenplan mit Blockzeiten </vt:lpstr>
      <vt:lpstr>Tagesstruktur – fita.ch in Pratteln</vt:lpstr>
      <vt:lpstr>Schul-schwimmen ab SJ 25-26  </vt:lpstr>
      <vt:lpstr>Schulweg: Lassen Sie Ihr Kind selbständig werden,     – helfen Sie am Anfang</vt:lpstr>
      <vt:lpstr>Autotransporte:  nein danke </vt:lpstr>
      <vt:lpstr>Angebot der Schulsozialarbeit</vt:lpstr>
      <vt:lpstr>Kontaktdaten der Schulsozialarbeit </vt:lpstr>
      <vt:lpstr>Prävention im 2. Zyklus in der Regel folgende Projekte</vt:lpstr>
      <vt:lpstr>Ganz allgemein:</vt:lpstr>
      <vt:lpstr>Standortgespräch und Elternabende</vt:lpstr>
      <vt:lpstr>Fragen, Mitteilungen, Probleme</vt:lpstr>
      <vt:lpstr>Ihre neue Klassenlehrperson: </vt:lpstr>
      <vt:lpstr>PowerPoint-Präsentation</vt:lpstr>
      <vt:lpstr>PowerPoint-Präsentation</vt:lpstr>
      <vt:lpstr>Unsere Angebote</vt:lpstr>
      <vt:lpstr>Vielen Dank für Ihre Aufmerksamkeit!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2025-05-09T11:34:07Z</dcterms:created>
  <dcterms:modified xsi:type="dcterms:W3CDTF">2025-05-19T09:36:37Z</dcterms:modified>
</cp:coreProperties>
</file>